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20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2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1.xml" ContentType="application/vnd.openxmlformats-officedocument.themeOverr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5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759" r:id="rId2"/>
    <p:sldId id="937" r:id="rId3"/>
    <p:sldId id="986" r:id="rId4"/>
    <p:sldId id="996" r:id="rId5"/>
    <p:sldId id="958" r:id="rId6"/>
    <p:sldId id="984" r:id="rId7"/>
    <p:sldId id="950" r:id="rId8"/>
    <p:sldId id="957" r:id="rId9"/>
    <p:sldId id="934" r:id="rId10"/>
    <p:sldId id="981" r:id="rId11"/>
    <p:sldId id="1000" r:id="rId12"/>
    <p:sldId id="980" r:id="rId13"/>
    <p:sldId id="991" r:id="rId14"/>
    <p:sldId id="992" r:id="rId15"/>
    <p:sldId id="993" r:id="rId16"/>
    <p:sldId id="951" r:id="rId17"/>
    <p:sldId id="988" r:id="rId18"/>
    <p:sldId id="989" r:id="rId19"/>
    <p:sldId id="1006" r:id="rId20"/>
    <p:sldId id="948" r:id="rId21"/>
    <p:sldId id="979" r:id="rId22"/>
    <p:sldId id="954" r:id="rId23"/>
    <p:sldId id="994" r:id="rId24"/>
    <p:sldId id="995" r:id="rId25"/>
    <p:sldId id="987" r:id="rId26"/>
    <p:sldId id="998" r:id="rId27"/>
    <p:sldId id="961" r:id="rId28"/>
    <p:sldId id="963" r:id="rId29"/>
    <p:sldId id="1002" r:id="rId30"/>
    <p:sldId id="999" r:id="rId31"/>
    <p:sldId id="960" r:id="rId32"/>
    <p:sldId id="762" r:id="rId33"/>
  </p:sldIdLst>
  <p:sldSz cx="9144000" cy="6858000" type="screen4x3"/>
  <p:notesSz cx="9926638" cy="6797675"/>
  <p:embeddedFontLs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Baloo Bhai 2" pitchFamily="2" charset="-18"/>
      <p:regular r:id="rId45"/>
      <p:bold r:id="rId46"/>
    </p:embeddedFont>
    <p:embeddedFont>
      <p:font typeface="Baloo Bhai 2 SemiBold" pitchFamily="2" charset="-18"/>
      <p:bold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FF"/>
    <a:srgbClr val="3399FF"/>
    <a:srgbClr val="4BBB97"/>
    <a:srgbClr val="F4F4F4"/>
    <a:srgbClr val="0066FF"/>
    <a:srgbClr val="FAA21E"/>
    <a:srgbClr val="929B2A"/>
    <a:srgbClr val="59A99B"/>
    <a:srgbClr val="6895BD"/>
    <a:srgbClr val="537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Világos stílus 1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Közepesen sötét stílus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Világos stílus 3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Világos stíl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4C1A8A3-306A-4EB7-A6B1-4F7E0EB9C5D6}" styleName="Közepesen sötét stílus 3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5" autoAdjust="0"/>
    <p:restoredTop sz="86431" autoAdjust="0"/>
  </p:normalViewPr>
  <p:slideViewPr>
    <p:cSldViewPr snapToGrid="0">
      <p:cViewPr varScale="1">
        <p:scale>
          <a:sx n="100" d="100"/>
          <a:sy n="100" d="100"/>
        </p:scale>
        <p:origin x="1536" y="96"/>
      </p:cViewPr>
      <p:guideLst/>
    </p:cSldViewPr>
  </p:slideViewPr>
  <p:outlineViewPr>
    <p:cViewPr>
      <p:scale>
        <a:sx n="33" d="100"/>
        <a:sy n="33" d="100"/>
      </p:scale>
      <p:origin x="0" y="-33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er\Desktop\Munkaf&#252;zet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17349203043582E-2"/>
          <c:y val="0.2270991776581601"/>
          <c:w val="0.89200631624134186"/>
          <c:h val="0.583224745517582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Munka3!$N$17</c:f>
              <c:strCache>
                <c:ptCount val="1"/>
                <c:pt idx="0">
                  <c:v>nem rendelkezik e-mail címmel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Munka3!$M$18:$M$22</c:f>
              <c:strCache>
                <c:ptCount val="5"/>
                <c:pt idx="0">
                  <c:v>1950-es</c:v>
                </c:pt>
                <c:pt idx="1">
                  <c:v>1960-as</c:v>
                </c:pt>
                <c:pt idx="2">
                  <c:v>1970-es</c:v>
                </c:pt>
                <c:pt idx="3">
                  <c:v>1980-as</c:v>
                </c:pt>
                <c:pt idx="4">
                  <c:v>1990-es</c:v>
                </c:pt>
              </c:strCache>
            </c:strRef>
          </c:cat>
          <c:val>
            <c:numRef>
              <c:f>Munka3!$N$18:$N$22</c:f>
              <c:numCache>
                <c:formatCode>0%</c:formatCode>
                <c:ptCount val="5"/>
                <c:pt idx="0">
                  <c:v>0.83555429543521409</c:v>
                </c:pt>
                <c:pt idx="1">
                  <c:v>0.7822216802828923</c:v>
                </c:pt>
                <c:pt idx="2">
                  <c:v>0.67489805165382877</c:v>
                </c:pt>
                <c:pt idx="3">
                  <c:v>0.57679630850362562</c:v>
                </c:pt>
                <c:pt idx="4">
                  <c:v>0.54193548387096779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F2-4A02-BBBB-ADBDDC111832}"/>
            </c:ext>
          </c:extLst>
        </c:ser>
        <c:ser>
          <c:idx val="1"/>
          <c:order val="1"/>
          <c:tx>
            <c:strRef>
              <c:f>Munka3!$O$17</c:f>
              <c:strCache>
                <c:ptCount val="1"/>
                <c:pt idx="0">
                  <c:v>rendelkezik e-mail címmel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Munka3!$M$18:$M$22</c:f>
              <c:strCache>
                <c:ptCount val="5"/>
                <c:pt idx="0">
                  <c:v>1950-es</c:v>
                </c:pt>
                <c:pt idx="1">
                  <c:v>1960-as</c:v>
                </c:pt>
                <c:pt idx="2">
                  <c:v>1970-es</c:v>
                </c:pt>
                <c:pt idx="3">
                  <c:v>1980-as</c:v>
                </c:pt>
                <c:pt idx="4">
                  <c:v>1990-es</c:v>
                </c:pt>
              </c:strCache>
            </c:strRef>
          </c:cat>
          <c:val>
            <c:numRef>
              <c:f>Munka3!$O$18:$O$22</c:f>
              <c:numCache>
                <c:formatCode>0%</c:formatCode>
                <c:ptCount val="5"/>
                <c:pt idx="0">
                  <c:v>0.16444570456478594</c:v>
                </c:pt>
                <c:pt idx="1">
                  <c:v>0.21777831971710768</c:v>
                </c:pt>
                <c:pt idx="2">
                  <c:v>0.32510194834617129</c:v>
                </c:pt>
                <c:pt idx="3">
                  <c:v>0.42320369149637443</c:v>
                </c:pt>
                <c:pt idx="4">
                  <c:v>0.45806451612903226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F2-4A02-BBBB-ADBDDC111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58127424"/>
        <c:axId val="1458119808"/>
      </c:barChart>
      <c:catAx>
        <c:axId val="1458127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u-HU" sz="1400" b="0" dirty="0"/>
                  <a:t>Generáció</a:t>
                </a:r>
                <a:r>
                  <a:rPr lang="hu-HU" sz="1400" b="0" baseline="0" dirty="0"/>
                  <a:t> (s</a:t>
                </a:r>
                <a:r>
                  <a:rPr lang="hu-HU" sz="1400" b="0" dirty="0"/>
                  <a:t>zületési évtized)</a:t>
                </a:r>
              </a:p>
            </c:rich>
          </c:tx>
          <c:layout>
            <c:manualLayout>
              <c:xMode val="edge"/>
              <c:yMode val="edge"/>
              <c:x val="0.37664356266468968"/>
              <c:y val="0.92134420037253706"/>
            </c:manualLayout>
          </c:layout>
          <c:overlay val="0"/>
          <c:spPr>
            <a:noFill/>
            <a:ln>
              <a:solidFill>
                <a:schemeClr val="bg1">
                  <a:lumMod val="50000"/>
                </a:schemeClr>
              </a:solidFill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1458119808"/>
        <c:crosses val="autoZero"/>
        <c:auto val="1"/>
        <c:lblAlgn val="ctr"/>
        <c:lblOffset val="100"/>
        <c:noMultiLvlLbl val="0"/>
      </c:catAx>
      <c:valAx>
        <c:axId val="145811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u-HU" sz="1400" b="0" dirty="0"/>
                  <a:t>E-mail címmel rendelkezők aránya</a:t>
                </a:r>
              </a:p>
            </c:rich>
          </c:tx>
          <c:layout>
            <c:manualLayout>
              <c:xMode val="edge"/>
              <c:yMode val="edge"/>
              <c:x val="1.3680706089487234E-3"/>
              <c:y val="0.21992171025577606"/>
            </c:manualLayout>
          </c:layout>
          <c:overlay val="0"/>
          <c:spPr>
            <a:noFill/>
            <a:ln>
              <a:solidFill>
                <a:schemeClr val="bg1">
                  <a:lumMod val="50000"/>
                </a:schemeClr>
              </a:solidFill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hu-HU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145812742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</c:legendEntry>
      <c:layout>
        <c:manualLayout>
          <c:xMode val="edge"/>
          <c:yMode val="edge"/>
          <c:x val="2.0230050613597107E-2"/>
          <c:y val="7.695384182825421E-2"/>
          <c:w val="0.94316819027238197"/>
          <c:h val="8.9346272366216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4A7F7-DE3B-481D-B9F4-89074DAAED1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C056B00-121E-4E4B-AA04-580D84DFADCD}">
      <dgm:prSet phldrT="[Szöveg]" custT="1"/>
      <dgm:spPr>
        <a:solidFill>
          <a:srgbClr val="00B0F0"/>
        </a:solidFill>
      </dgm:spPr>
      <dgm:t>
        <a:bodyPr/>
        <a:lstStyle/>
        <a:p>
          <a:r>
            <a:rPr lang="hu-HU" sz="3200" b="0" dirty="0">
              <a:latin typeface="Baloo Bhai 2 SemiBold" pitchFamily="2" charset="0"/>
              <a:cs typeface="Baloo Bhai 2 SemiBold" pitchFamily="2" charset="0"/>
            </a:rPr>
            <a:t>2019</a:t>
          </a:r>
          <a:endParaRPr lang="hu-HU" sz="2000" b="0" dirty="0">
            <a:latin typeface="Baloo Bhai 2 SemiBold" pitchFamily="2" charset="0"/>
            <a:cs typeface="Baloo Bhai 2 SemiBold" pitchFamily="2" charset="0"/>
          </a:endParaRPr>
        </a:p>
      </dgm:t>
    </dgm:pt>
    <dgm:pt modelId="{4641CEAC-7D5E-43E0-BACD-023F00B8F054}" type="parTrans" cxnId="{2F7169F0-D353-40D5-8F78-E7A5E93FFA8B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DBE94C81-D8F7-4228-89FA-82CA2DFE7547}" type="sibTrans" cxnId="{2F7169F0-D353-40D5-8F78-E7A5E93FFA8B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87FA598E-9D08-40EC-BBEC-9EFCAD5C6558}">
      <dgm:prSet phldrT="[Szöveg]" custT="1"/>
      <dgm:spPr/>
      <dgm:t>
        <a:bodyPr anchor="ctr" anchorCtr="0"/>
        <a:lstStyle/>
        <a:p>
          <a:pPr algn="ctr"/>
          <a:r>
            <a:rPr lang="hu-HU" sz="1900" b="0" dirty="0">
              <a:solidFill>
                <a:schemeClr val="accent1">
                  <a:lumMod val="7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Érték Vagy! </a:t>
          </a:r>
          <a:r>
            <a:rPr lang="hu-HU" sz="18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Program</a:t>
          </a:r>
          <a:endParaRPr lang="hu-HU" sz="1900" b="0" dirty="0">
            <a:solidFill>
              <a:schemeClr val="tx1">
                <a:lumMod val="65000"/>
                <a:lumOff val="35000"/>
              </a:schemeClr>
            </a:solidFill>
            <a:effectLst/>
            <a:latin typeface="Baloo Bhai 2 SemiBold" pitchFamily="2" charset="0"/>
            <a:cs typeface="Baloo Bhai 2 SemiBold" pitchFamily="2" charset="0"/>
          </a:endParaRPr>
        </a:p>
      </dgm:t>
    </dgm:pt>
    <dgm:pt modelId="{774B0B20-5A95-4CC5-AAFF-9D73AE47FB17}" type="parTrans" cxnId="{25E9BC90-7817-41DD-902E-CE5687C075F9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2CA1FCD8-C336-4D2A-912D-3EE12511AA56}" type="sibTrans" cxnId="{25E9BC90-7817-41DD-902E-CE5687C075F9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3223BA6C-B9F5-4A4D-8DF3-784DD0632B3B}">
      <dgm:prSet phldrT="[Szöveg]" custT="1"/>
      <dgm:spPr>
        <a:solidFill>
          <a:srgbClr val="92D050"/>
        </a:solidFill>
      </dgm:spPr>
      <dgm:t>
        <a:bodyPr/>
        <a:lstStyle/>
        <a:p>
          <a:r>
            <a:rPr lang="hu-HU" sz="3200" b="0" dirty="0">
              <a:latin typeface="Baloo Bhai 2 SemiBold" pitchFamily="2" charset="0"/>
              <a:cs typeface="Baloo Bhai 2 SemiBold" pitchFamily="2" charset="0"/>
            </a:rPr>
            <a:t>2020</a:t>
          </a:r>
          <a:endParaRPr lang="hu-HU" sz="1800" b="0" dirty="0">
            <a:latin typeface="Baloo Bhai 2 SemiBold" pitchFamily="2" charset="0"/>
            <a:cs typeface="Baloo Bhai 2 SemiBold" pitchFamily="2" charset="0"/>
          </a:endParaRPr>
        </a:p>
      </dgm:t>
    </dgm:pt>
    <dgm:pt modelId="{32B52387-31E9-404E-AA0D-D42E73F842D4}" type="parTrans" cxnId="{6A45102F-3A02-4690-8F81-C56DC7B39628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7685EFDF-B5B0-4C87-9BAE-A3269E67AED5}" type="sibTrans" cxnId="{6A45102F-3A02-4690-8F81-C56DC7B39628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702F1E5A-3437-4C49-A294-68CB001A9520}">
      <dgm:prSet phldrT="[Szöveg]" custT="1"/>
      <dgm:spPr/>
      <dgm:t>
        <a:bodyPr anchor="ctr" anchorCtr="0"/>
        <a:lstStyle/>
        <a:p>
          <a:pPr algn="ctr"/>
          <a:r>
            <a:rPr lang="hu-HU" sz="1900" b="0" dirty="0">
              <a:solidFill>
                <a:schemeClr val="accent1">
                  <a:lumMod val="7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ÉrtékPlacc</a:t>
          </a:r>
          <a:br>
            <a:rPr lang="hu-HU" sz="1900" b="0" dirty="0">
              <a:solidFill>
                <a:schemeClr val="accent1">
                  <a:lumMod val="7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</a:br>
          <a:r>
            <a:rPr lang="hu-HU" sz="18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Rendezvény</a:t>
          </a:r>
          <a:endParaRPr lang="hu-HU" sz="1900" b="0" dirty="0">
            <a:solidFill>
              <a:schemeClr val="accent1">
                <a:lumMod val="75000"/>
              </a:schemeClr>
            </a:solidFill>
            <a:effectLst/>
            <a:latin typeface="Baloo Bhai 2 SemiBold" pitchFamily="2" charset="0"/>
            <a:cs typeface="Baloo Bhai 2 SemiBold" pitchFamily="2" charset="0"/>
          </a:endParaRPr>
        </a:p>
      </dgm:t>
    </dgm:pt>
    <dgm:pt modelId="{DC93660E-CBA3-44FA-ADE9-2601237DB949}" type="parTrans" cxnId="{1DBDAB2B-53D9-422A-9A90-1BF9CBA2AADF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C0F0F639-AEDC-41C9-A8AD-8BC633FC8369}" type="sibTrans" cxnId="{1DBDAB2B-53D9-422A-9A90-1BF9CBA2AADF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96D3D0E2-7A66-4AB1-9E26-EC4A8F979E39}">
      <dgm:prSet phldrT="[Szöveg]" custT="1"/>
      <dgm:spPr>
        <a:solidFill>
          <a:schemeClr val="accent2"/>
        </a:solidFill>
      </dgm:spPr>
      <dgm:t>
        <a:bodyPr/>
        <a:lstStyle/>
        <a:p>
          <a:r>
            <a:rPr lang="hu-HU" sz="3200" b="0" dirty="0">
              <a:latin typeface="Baloo Bhai 2 SemiBold" pitchFamily="2" charset="0"/>
              <a:cs typeface="Baloo Bhai 2 SemiBold" pitchFamily="2" charset="0"/>
            </a:rPr>
            <a:t>2021</a:t>
          </a:r>
          <a:endParaRPr lang="hu-HU" sz="2400" b="0" dirty="0">
            <a:latin typeface="Baloo Bhai 2 SemiBold" pitchFamily="2" charset="0"/>
            <a:cs typeface="Baloo Bhai 2 SemiBold" pitchFamily="2" charset="0"/>
          </a:endParaRPr>
        </a:p>
      </dgm:t>
    </dgm:pt>
    <dgm:pt modelId="{59D9FD58-3703-4361-B812-0368CFAF566D}" type="parTrans" cxnId="{8483B880-33FC-431F-940F-65B81B0D56F0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4FCC7C3A-0EFE-4C2F-97B1-F68D101C3E6D}" type="sibTrans" cxnId="{8483B880-33FC-431F-940F-65B81B0D56F0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AC8C6010-8D7B-436D-85C2-ADE0C256FE97}">
      <dgm:prSet phldrT="[Szöveg]" custT="1"/>
      <dgm:spPr/>
      <dgm:t>
        <a:bodyPr anchor="ctr" anchorCtr="0"/>
        <a:lstStyle/>
        <a:p>
          <a:pPr algn="ctr"/>
          <a:r>
            <a:rPr lang="hu-HU" sz="1900" b="0" dirty="0">
              <a:solidFill>
                <a:schemeClr val="accent1">
                  <a:lumMod val="7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Érték Vagy! </a:t>
          </a:r>
          <a:r>
            <a:rPr lang="hu-HU" sz="18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Díj</a:t>
          </a:r>
          <a:endParaRPr lang="hu-HU" sz="1900" b="0" dirty="0">
            <a:solidFill>
              <a:schemeClr val="tx1">
                <a:lumMod val="65000"/>
                <a:lumOff val="35000"/>
              </a:schemeClr>
            </a:solidFill>
            <a:effectLst/>
            <a:latin typeface="Baloo Bhai 2 SemiBold" pitchFamily="2" charset="0"/>
            <a:cs typeface="Baloo Bhai 2 SemiBold" pitchFamily="2" charset="0"/>
          </a:endParaRPr>
        </a:p>
        <a:p>
          <a:pPr algn="ctr"/>
          <a:endParaRPr lang="hu-HU" sz="500" b="0" dirty="0">
            <a:solidFill>
              <a:schemeClr val="accent1">
                <a:lumMod val="75000"/>
              </a:schemeClr>
            </a:solidFill>
            <a:effectLst/>
            <a:latin typeface="Baloo Bhai 2 SemiBold" pitchFamily="2" charset="0"/>
            <a:cs typeface="Baloo Bhai 2 SemiBold" pitchFamily="2" charset="0"/>
          </a:endParaRPr>
        </a:p>
        <a:p>
          <a:pPr algn="ctr"/>
          <a:r>
            <a:rPr lang="hu-HU" sz="1900" b="0" u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oo Bhai 2 SemiBold" pitchFamily="2" charset="0"/>
              <a:cs typeface="Baloo Bhai 2 SemiBold" pitchFamily="2" charset="0"/>
            </a:rPr>
            <a:t>Érték Vagy!</a:t>
          </a:r>
          <a:br>
            <a:rPr lang="hu-HU" sz="1900" b="0" u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oo Bhai 2 SemiBold" pitchFamily="2" charset="0"/>
              <a:cs typeface="Baloo Bhai 2 SemiBold" pitchFamily="2" charset="0"/>
            </a:rPr>
          </a:br>
          <a:r>
            <a:rPr lang="hu-HU" sz="1800" b="0" u="none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oo Bhai 2 SemiBold" pitchFamily="2" charset="0"/>
              <a:cs typeface="Baloo Bhai 2 SemiBold" pitchFamily="2" charset="0"/>
            </a:rPr>
            <a:t>Portál</a:t>
          </a:r>
          <a:endParaRPr lang="hu-HU" sz="1900" b="0" u="none" dirty="0">
            <a:solidFill>
              <a:schemeClr val="tx1">
                <a:lumMod val="65000"/>
                <a:lumOff val="3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aloo Bhai 2 SemiBold" pitchFamily="2" charset="0"/>
            <a:cs typeface="Baloo Bhai 2 SemiBold" pitchFamily="2" charset="0"/>
          </a:endParaRPr>
        </a:p>
      </dgm:t>
    </dgm:pt>
    <dgm:pt modelId="{FDB238C5-4754-408F-A2A4-71F0D6D27A51}" type="parTrans" cxnId="{EE10FDE4-0585-499D-BB2C-3171D27B85DD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E7235666-A27F-4C70-8E38-8F4306B7FBDA}" type="sibTrans" cxnId="{EE10FDE4-0585-499D-BB2C-3171D27B85DD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52958455-962A-4B08-A2FD-9542F4F8C1E3}">
      <dgm:prSet phldrT="[Szöveg]" custT="1"/>
      <dgm:spPr>
        <a:solidFill>
          <a:srgbClr val="0070C0"/>
        </a:solidFill>
      </dgm:spPr>
      <dgm:t>
        <a:bodyPr/>
        <a:lstStyle/>
        <a:p>
          <a:r>
            <a:rPr lang="hu-HU" sz="3200" b="0" dirty="0">
              <a:latin typeface="Baloo Bhai 2 SemiBold" pitchFamily="2" charset="0"/>
              <a:cs typeface="Baloo Bhai 2 SemiBold" pitchFamily="2" charset="0"/>
            </a:rPr>
            <a:t>2022</a:t>
          </a:r>
          <a:endParaRPr lang="hu-HU" sz="1700" b="0" dirty="0">
            <a:latin typeface="Baloo Bhai 2 SemiBold" pitchFamily="2" charset="0"/>
            <a:cs typeface="Baloo Bhai 2 SemiBold" pitchFamily="2" charset="0"/>
          </a:endParaRPr>
        </a:p>
      </dgm:t>
    </dgm:pt>
    <dgm:pt modelId="{7FFDA1FE-037B-4006-8DFF-410BD0A38581}" type="parTrans" cxnId="{A107D494-20F9-43DF-92C3-4432BFD1FD38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E20DCCBA-BDA9-4A10-BD13-5662A8786E1F}" type="sibTrans" cxnId="{A107D494-20F9-43DF-92C3-4432BFD1FD38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12555C86-D462-472F-877E-7858E23610BA}">
      <dgm:prSet phldrT="[Szöveg]" custT="1"/>
      <dgm:spPr/>
      <dgm:t>
        <a:bodyPr anchor="ctr" anchorCtr="0"/>
        <a:lstStyle/>
        <a:p>
          <a:pPr algn="ctr"/>
          <a:r>
            <a:rPr lang="hu-HU" sz="1900" b="0" dirty="0">
              <a:solidFill>
                <a:schemeClr val="accent1">
                  <a:lumMod val="7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Érték Vagy! </a:t>
          </a:r>
          <a:r>
            <a:rPr lang="hu-HU" sz="18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Baloo Bhai 2 SemiBold" pitchFamily="2" charset="0"/>
              <a:cs typeface="Baloo Bhai 2 SemiBold" pitchFamily="2" charset="0"/>
            </a:rPr>
            <a:t>Konferencia</a:t>
          </a:r>
        </a:p>
      </dgm:t>
    </dgm:pt>
    <dgm:pt modelId="{F8A898C1-787E-4FA7-BD2C-FD97DE1373E7}" type="parTrans" cxnId="{20B2380A-6423-4CF0-87B9-4D29631FE673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9E7240AC-194D-415D-8D17-689949232DA4}" type="sibTrans" cxnId="{20B2380A-6423-4CF0-87B9-4D29631FE673}">
      <dgm:prSet/>
      <dgm:spPr/>
      <dgm:t>
        <a:bodyPr/>
        <a:lstStyle/>
        <a:p>
          <a:endParaRPr lang="hu-HU" b="0">
            <a:latin typeface="Cocon" pitchFamily="50" charset="0"/>
            <a:cs typeface="Arial" panose="020B0604020202020204" pitchFamily="34" charset="0"/>
          </a:endParaRPr>
        </a:p>
      </dgm:t>
    </dgm:pt>
    <dgm:pt modelId="{229ED38A-99D8-4F73-B894-60177DD30A64}" type="pres">
      <dgm:prSet presAssocID="{05A4A7F7-DE3B-481D-B9F4-89074DAAED1E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D6BA92B3-CB9A-4FB4-8A29-8494FE3F880B}" type="pres">
      <dgm:prSet presAssocID="{7C056B00-121E-4E4B-AA04-580D84DFADCD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1A43FF0-67D7-48A0-B38C-9848CDDD3A6C}" type="pres">
      <dgm:prSet presAssocID="{7C056B00-121E-4E4B-AA04-580D84DFADCD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BDAD6D6-53CA-49F2-90A4-88CD7D002438}" type="pres">
      <dgm:prSet presAssocID="{3223BA6C-B9F5-4A4D-8DF3-784DD0632B3B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77B6324-B081-436C-BD40-0DF0CB5C31D8}" type="pres">
      <dgm:prSet presAssocID="{3223BA6C-B9F5-4A4D-8DF3-784DD0632B3B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9361DF0-FE11-4162-BC0D-D681E88F8615}" type="pres">
      <dgm:prSet presAssocID="{96D3D0E2-7A66-4AB1-9E26-EC4A8F979E39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5A008A6-36F1-4993-9F1B-72B9657F44BF}" type="pres">
      <dgm:prSet presAssocID="{96D3D0E2-7A66-4AB1-9E26-EC4A8F979E39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EAE19C5-1082-4736-8F4E-E01D66453592}" type="pres">
      <dgm:prSet presAssocID="{52958455-962A-4B08-A2FD-9542F4F8C1E3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F66888D-C140-4F81-B0DF-4ADB94DF1F68}" type="pres">
      <dgm:prSet presAssocID="{52958455-962A-4B08-A2FD-9542F4F8C1E3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D7625AF-95AF-4A73-8B12-714C0C7B3FDB}" type="presOf" srcId="{05A4A7F7-DE3B-481D-B9F4-89074DAAED1E}" destId="{229ED38A-99D8-4F73-B894-60177DD30A64}" srcOrd="0" destOrd="0" presId="urn:microsoft.com/office/officeart/2009/3/layout/IncreasingArrowsProcess"/>
    <dgm:cxn modelId="{EE10FDE4-0585-499D-BB2C-3171D27B85DD}" srcId="{96D3D0E2-7A66-4AB1-9E26-EC4A8F979E39}" destId="{AC8C6010-8D7B-436D-85C2-ADE0C256FE97}" srcOrd="0" destOrd="0" parTransId="{FDB238C5-4754-408F-A2A4-71F0D6D27A51}" sibTransId="{E7235666-A27F-4C70-8E38-8F4306B7FBDA}"/>
    <dgm:cxn modelId="{EA797739-1F78-469B-84DA-6D0EB24518FA}" type="presOf" srcId="{702F1E5A-3437-4C49-A294-68CB001A9520}" destId="{477B6324-B081-436C-BD40-0DF0CB5C31D8}" srcOrd="0" destOrd="0" presId="urn:microsoft.com/office/officeart/2009/3/layout/IncreasingArrowsProcess"/>
    <dgm:cxn modelId="{64286F21-5E55-42F7-A54D-EE164A872229}" type="presOf" srcId="{52958455-962A-4B08-A2FD-9542F4F8C1E3}" destId="{8EAE19C5-1082-4736-8F4E-E01D66453592}" srcOrd="0" destOrd="0" presId="urn:microsoft.com/office/officeart/2009/3/layout/IncreasingArrowsProcess"/>
    <dgm:cxn modelId="{A4F81F54-217C-4255-A530-2C97497778E2}" type="presOf" srcId="{96D3D0E2-7A66-4AB1-9E26-EC4A8F979E39}" destId="{D9361DF0-FE11-4162-BC0D-D681E88F8615}" srcOrd="0" destOrd="0" presId="urn:microsoft.com/office/officeart/2009/3/layout/IncreasingArrowsProcess"/>
    <dgm:cxn modelId="{20B2380A-6423-4CF0-87B9-4D29631FE673}" srcId="{52958455-962A-4B08-A2FD-9542F4F8C1E3}" destId="{12555C86-D462-472F-877E-7858E23610BA}" srcOrd="0" destOrd="0" parTransId="{F8A898C1-787E-4FA7-BD2C-FD97DE1373E7}" sibTransId="{9E7240AC-194D-415D-8D17-689949232DA4}"/>
    <dgm:cxn modelId="{6A45102F-3A02-4690-8F81-C56DC7B39628}" srcId="{05A4A7F7-DE3B-481D-B9F4-89074DAAED1E}" destId="{3223BA6C-B9F5-4A4D-8DF3-784DD0632B3B}" srcOrd="1" destOrd="0" parTransId="{32B52387-31E9-404E-AA0D-D42E73F842D4}" sibTransId="{7685EFDF-B5B0-4C87-9BAE-A3269E67AED5}"/>
    <dgm:cxn modelId="{17A4920A-3CF8-4D3A-8722-6C64BF5D465D}" type="presOf" srcId="{12555C86-D462-472F-877E-7858E23610BA}" destId="{DF66888D-C140-4F81-B0DF-4ADB94DF1F68}" srcOrd="0" destOrd="0" presId="urn:microsoft.com/office/officeart/2009/3/layout/IncreasingArrowsProcess"/>
    <dgm:cxn modelId="{646FB85E-9C89-4ABB-BE8B-81A167768304}" type="presOf" srcId="{3223BA6C-B9F5-4A4D-8DF3-784DD0632B3B}" destId="{0BDAD6D6-53CA-49F2-90A4-88CD7D002438}" srcOrd="0" destOrd="0" presId="urn:microsoft.com/office/officeart/2009/3/layout/IncreasingArrowsProcess"/>
    <dgm:cxn modelId="{4F3878DA-1970-4AB0-977A-29444F518483}" type="presOf" srcId="{87FA598E-9D08-40EC-BBEC-9EFCAD5C6558}" destId="{31A43FF0-67D7-48A0-B38C-9848CDDD3A6C}" srcOrd="0" destOrd="0" presId="urn:microsoft.com/office/officeart/2009/3/layout/IncreasingArrowsProcess"/>
    <dgm:cxn modelId="{1DBDAB2B-53D9-422A-9A90-1BF9CBA2AADF}" srcId="{3223BA6C-B9F5-4A4D-8DF3-784DD0632B3B}" destId="{702F1E5A-3437-4C49-A294-68CB001A9520}" srcOrd="0" destOrd="0" parTransId="{DC93660E-CBA3-44FA-ADE9-2601237DB949}" sibTransId="{C0F0F639-AEDC-41C9-A8AD-8BC633FC8369}"/>
    <dgm:cxn modelId="{8483B880-33FC-431F-940F-65B81B0D56F0}" srcId="{05A4A7F7-DE3B-481D-B9F4-89074DAAED1E}" destId="{96D3D0E2-7A66-4AB1-9E26-EC4A8F979E39}" srcOrd="2" destOrd="0" parTransId="{59D9FD58-3703-4361-B812-0368CFAF566D}" sibTransId="{4FCC7C3A-0EFE-4C2F-97B1-F68D101C3E6D}"/>
    <dgm:cxn modelId="{2F7169F0-D353-40D5-8F78-E7A5E93FFA8B}" srcId="{05A4A7F7-DE3B-481D-B9F4-89074DAAED1E}" destId="{7C056B00-121E-4E4B-AA04-580D84DFADCD}" srcOrd="0" destOrd="0" parTransId="{4641CEAC-7D5E-43E0-BACD-023F00B8F054}" sibTransId="{DBE94C81-D8F7-4228-89FA-82CA2DFE7547}"/>
    <dgm:cxn modelId="{7FF06D50-9049-49EA-8CE3-D3851B62D63D}" type="presOf" srcId="{7C056B00-121E-4E4B-AA04-580D84DFADCD}" destId="{D6BA92B3-CB9A-4FB4-8A29-8494FE3F880B}" srcOrd="0" destOrd="0" presId="urn:microsoft.com/office/officeart/2009/3/layout/IncreasingArrowsProcess"/>
    <dgm:cxn modelId="{25E9BC90-7817-41DD-902E-CE5687C075F9}" srcId="{7C056B00-121E-4E4B-AA04-580D84DFADCD}" destId="{87FA598E-9D08-40EC-BBEC-9EFCAD5C6558}" srcOrd="0" destOrd="0" parTransId="{774B0B20-5A95-4CC5-AAFF-9D73AE47FB17}" sibTransId="{2CA1FCD8-C336-4D2A-912D-3EE12511AA56}"/>
    <dgm:cxn modelId="{31A31CBF-1AAC-4663-A762-8A9FCC61C0C0}" type="presOf" srcId="{AC8C6010-8D7B-436D-85C2-ADE0C256FE97}" destId="{15A008A6-36F1-4993-9F1B-72B9657F44BF}" srcOrd="0" destOrd="0" presId="urn:microsoft.com/office/officeart/2009/3/layout/IncreasingArrowsProcess"/>
    <dgm:cxn modelId="{A107D494-20F9-43DF-92C3-4432BFD1FD38}" srcId="{05A4A7F7-DE3B-481D-B9F4-89074DAAED1E}" destId="{52958455-962A-4B08-A2FD-9542F4F8C1E3}" srcOrd="3" destOrd="0" parTransId="{7FFDA1FE-037B-4006-8DFF-410BD0A38581}" sibTransId="{E20DCCBA-BDA9-4A10-BD13-5662A8786E1F}"/>
    <dgm:cxn modelId="{312C5412-A7FA-46F6-ACCB-EAB38B95C62D}" type="presParOf" srcId="{229ED38A-99D8-4F73-B894-60177DD30A64}" destId="{D6BA92B3-CB9A-4FB4-8A29-8494FE3F880B}" srcOrd="0" destOrd="0" presId="urn:microsoft.com/office/officeart/2009/3/layout/IncreasingArrowsProcess"/>
    <dgm:cxn modelId="{4846277A-2A6E-4AB0-A400-793AA01E9F85}" type="presParOf" srcId="{229ED38A-99D8-4F73-B894-60177DD30A64}" destId="{31A43FF0-67D7-48A0-B38C-9848CDDD3A6C}" srcOrd="1" destOrd="0" presId="urn:microsoft.com/office/officeart/2009/3/layout/IncreasingArrowsProcess"/>
    <dgm:cxn modelId="{B8167AF0-96D0-4486-B98C-1632DB002588}" type="presParOf" srcId="{229ED38A-99D8-4F73-B894-60177DD30A64}" destId="{0BDAD6D6-53CA-49F2-90A4-88CD7D002438}" srcOrd="2" destOrd="0" presId="urn:microsoft.com/office/officeart/2009/3/layout/IncreasingArrowsProcess"/>
    <dgm:cxn modelId="{A8E521A8-5EF8-4CFF-9DD6-C596BE4BFB87}" type="presParOf" srcId="{229ED38A-99D8-4F73-B894-60177DD30A64}" destId="{477B6324-B081-436C-BD40-0DF0CB5C31D8}" srcOrd="3" destOrd="0" presId="urn:microsoft.com/office/officeart/2009/3/layout/IncreasingArrowsProcess"/>
    <dgm:cxn modelId="{4BFCC4B5-1D1D-40EF-B6FB-FB7A42B8DD38}" type="presParOf" srcId="{229ED38A-99D8-4F73-B894-60177DD30A64}" destId="{D9361DF0-FE11-4162-BC0D-D681E88F8615}" srcOrd="4" destOrd="0" presId="urn:microsoft.com/office/officeart/2009/3/layout/IncreasingArrowsProcess"/>
    <dgm:cxn modelId="{5FD986CC-E4EA-47B6-816D-C298616C766D}" type="presParOf" srcId="{229ED38A-99D8-4F73-B894-60177DD30A64}" destId="{15A008A6-36F1-4993-9F1B-72B9657F44BF}" srcOrd="5" destOrd="0" presId="urn:microsoft.com/office/officeart/2009/3/layout/IncreasingArrowsProcess"/>
    <dgm:cxn modelId="{8E1FC7B1-6F7A-48CC-87FC-D13575C7D0D8}" type="presParOf" srcId="{229ED38A-99D8-4F73-B894-60177DD30A64}" destId="{8EAE19C5-1082-4736-8F4E-E01D66453592}" srcOrd="6" destOrd="0" presId="urn:microsoft.com/office/officeart/2009/3/layout/IncreasingArrowsProcess"/>
    <dgm:cxn modelId="{F79A621F-D19A-46F3-869C-4B963F87972C}" type="presParOf" srcId="{229ED38A-99D8-4F73-B894-60177DD30A64}" destId="{DF66888D-C140-4F81-B0DF-4ADB94DF1F68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8D66F7-C6EB-406F-9A69-58B106F7928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9D97559-417B-424D-ADF3-674213B994C9}">
      <dgm:prSet phldrT="[Szöveg]" custT="1"/>
      <dgm:spPr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hu-HU" sz="1600" b="1" dirty="0">
              <a:latin typeface="Arial" panose="020B0604020202020204" pitchFamily="34" charset="0"/>
              <a:cs typeface="Arial" panose="020B0604020202020204" pitchFamily="34" charset="0"/>
            </a:rPr>
            <a:t>Foglalkozási rehabilitáció eszközrendszerének bővítése</a:t>
          </a:r>
        </a:p>
      </dgm:t>
    </dgm:pt>
    <dgm:pt modelId="{740FCE2C-D0E7-49B9-A1D4-F69488C3AFC4}" type="parTrans" cxnId="{400CE646-D642-4709-9041-93526FEDFA67}">
      <dgm:prSet/>
      <dgm:spPr/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AE83CC-9FA2-4A3B-A227-ACCEF4D670EE}" type="sibTrans" cxnId="{400CE646-D642-4709-9041-93526FEDFA67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6A8A32-2BE5-4FC9-AA9F-226824437048}">
      <dgm:prSet phldrT="[Szöveg]" custT="1"/>
      <dgm:spPr>
        <a:ln w="19050">
          <a:solidFill>
            <a:srgbClr val="0070C0"/>
          </a:solidFill>
        </a:ln>
      </dgm:spPr>
      <dgm:t>
        <a:bodyPr/>
        <a:lstStyle/>
        <a:p>
          <a:r>
            <a:rPr lang="hu-HU" sz="1600" b="1" dirty="0">
              <a:latin typeface="Arial" panose="020B0604020202020204" pitchFamily="34" charset="0"/>
              <a:cs typeface="Arial" panose="020B0604020202020204" pitchFamily="34" charset="0"/>
            </a:rPr>
            <a:t>MMK munkaerő-kínálat növelése és hozzáférés javítása </a:t>
          </a:r>
        </a:p>
      </dgm:t>
    </dgm:pt>
    <dgm:pt modelId="{5336F7A2-F601-4DA7-91D9-0867B5C54A51}" type="parTrans" cxnId="{EAC117DE-5F2A-43E4-9D63-0AD992A0C963}">
      <dgm:prSet/>
      <dgm:spPr/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F74AA6-E8F8-4684-8ECF-7C2D21D00357}" type="sibTrans" cxnId="{EAC117DE-5F2A-43E4-9D63-0AD992A0C96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4CA69-980A-4A10-B085-915F3B0BC0CC}">
      <dgm:prSet phldrT="[Szöveg]" custT="1"/>
      <dgm:spPr>
        <a:ln w="19050">
          <a:solidFill>
            <a:srgbClr val="4BBB97"/>
          </a:solidFill>
        </a:ln>
      </dgm:spPr>
      <dgm:t>
        <a:bodyPr/>
        <a:lstStyle/>
        <a:p>
          <a:r>
            <a:rPr lang="hu-HU" sz="1600" b="1" dirty="0">
              <a:latin typeface="Arial" panose="020B0604020202020204" pitchFamily="34" charset="0"/>
              <a:cs typeface="Arial" panose="020B0604020202020204" pitchFamily="34" charset="0"/>
            </a:rPr>
            <a:t>Munkaadói kereslet növelése és becsatornázása</a:t>
          </a:r>
        </a:p>
      </dgm:t>
    </dgm:pt>
    <dgm:pt modelId="{C7687165-D3A0-43AA-8785-063CD0E8B277}" type="parTrans" cxnId="{5185D221-5FE9-4821-BF1C-A8BBB72F5A36}">
      <dgm:prSet/>
      <dgm:spPr/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356B85-F0BB-40EE-B057-2FD874026CB1}" type="sibTrans" cxnId="{5185D221-5FE9-4821-BF1C-A8BBB72F5A36}">
      <dgm:prSet/>
      <dgm:spPr>
        <a:solidFill>
          <a:schemeClr val="accent1"/>
        </a:solidFill>
      </dgm:spPr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5F86A6-83C1-465C-A37D-BACEC10913D3}">
      <dgm:prSet phldrT="[Szöveg]" custT="1"/>
      <dgm:spPr>
        <a:ln w="19050">
          <a:solidFill>
            <a:srgbClr val="00B0F0"/>
          </a:solidFill>
        </a:ln>
      </dgm:spPr>
      <dgm:t>
        <a:bodyPr/>
        <a:lstStyle/>
        <a:p>
          <a:r>
            <a:rPr lang="hu-HU" sz="1600" b="1" dirty="0">
              <a:latin typeface="Arial" panose="020B0604020202020204" pitchFamily="34" charset="0"/>
              <a:cs typeface="Arial" panose="020B0604020202020204" pitchFamily="34" charset="0"/>
            </a:rPr>
            <a:t>Információk és kapcsolódási pontok </a:t>
          </a:r>
          <a:br>
            <a:rPr lang="hu-HU" sz="16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1600" b="1" dirty="0">
              <a:latin typeface="Arial" panose="020B0604020202020204" pitchFamily="34" charset="0"/>
              <a:cs typeface="Arial" panose="020B0604020202020204" pitchFamily="34" charset="0"/>
            </a:rPr>
            <a:t>gyarapítása</a:t>
          </a:r>
        </a:p>
      </dgm:t>
    </dgm:pt>
    <dgm:pt modelId="{F0E3FB82-EB29-4C3F-9702-06339E64AD24}" type="parTrans" cxnId="{3749CB03-00F9-4B3F-A17B-8330B46D7B9D}">
      <dgm:prSet/>
      <dgm:spPr/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CCECD3-C6A6-450C-A1FD-6C01832B29AB}" type="sibTrans" cxnId="{3749CB03-00F9-4B3F-A17B-8330B46D7B9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F9E7E0-8E0E-4233-BE57-100CE362F64A}">
      <dgm:prSet phldrT="[Szöveg]" custT="1"/>
      <dgm:spPr>
        <a:ln w="38100">
          <a:solidFill>
            <a:srgbClr val="FFC000"/>
          </a:solidFill>
          <a:prstDash val="dash"/>
        </a:ln>
      </dgm:spPr>
      <dgm:t>
        <a:bodyPr/>
        <a:lstStyle/>
        <a:p>
          <a:r>
            <a:rPr lang="hu-HU" sz="1600" b="1" dirty="0">
              <a:latin typeface="Arial" panose="020B0604020202020204" pitchFamily="34" charset="0"/>
              <a:cs typeface="Arial" panose="020B0604020202020204" pitchFamily="34" charset="0"/>
            </a:rPr>
            <a:t>MMK személyek foglalkoztatásának további bővítése</a:t>
          </a:r>
        </a:p>
      </dgm:t>
    </dgm:pt>
    <dgm:pt modelId="{AF635A11-3F06-4D8E-8CC5-D5F569B3F810}" type="parTrans" cxnId="{034C993F-50B2-40C6-A5BC-A72F44481BC3}">
      <dgm:prSet/>
      <dgm:spPr/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07AECA-D22C-4900-8F87-06607EEE76DC}" type="sibTrans" cxnId="{034C993F-50B2-40C6-A5BC-A72F44481BC3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hu-HU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2BF81A-13CB-4C86-9565-FB7F6022440C}" type="pres">
      <dgm:prSet presAssocID="{048D66F7-C6EB-406F-9A69-58B106F7928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AC3B297-291F-4CF9-9D4C-CAFE4B18DF06}" type="pres">
      <dgm:prSet presAssocID="{29D97559-417B-424D-ADF3-674213B994C9}" presName="dummy" presStyleCnt="0"/>
      <dgm:spPr/>
    </dgm:pt>
    <dgm:pt modelId="{E075020F-98F7-40B2-86CC-912BFF75FFF1}" type="pres">
      <dgm:prSet presAssocID="{29D97559-417B-424D-ADF3-674213B994C9}" presName="node" presStyleLbl="revTx" presStyleIdx="0" presStyleCnt="5" custScaleX="218145" custScaleY="68513" custRadScaleRad="134205" custRadScaleInc="4181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hu-HU"/>
        </a:p>
      </dgm:t>
    </dgm:pt>
    <dgm:pt modelId="{5A6C763E-31FE-403A-BAB7-7D60110A6AB3}" type="pres">
      <dgm:prSet presAssocID="{15AE83CC-9FA2-4A3B-A227-ACCEF4D670EE}" presName="sibTrans" presStyleLbl="node1" presStyleIdx="0" presStyleCnt="5" custAng="0" custScaleX="96393" custLinFactNeighborX="1975" custLinFactNeighborY="290"/>
      <dgm:spPr/>
      <dgm:t>
        <a:bodyPr/>
        <a:lstStyle/>
        <a:p>
          <a:endParaRPr lang="hu-HU"/>
        </a:p>
      </dgm:t>
    </dgm:pt>
    <dgm:pt modelId="{2B9AF447-49E5-4A84-B6CF-78FD74282C66}" type="pres">
      <dgm:prSet presAssocID="{E96A8A32-2BE5-4FC9-AA9F-226824437048}" presName="dummy" presStyleCnt="0"/>
      <dgm:spPr/>
    </dgm:pt>
    <dgm:pt modelId="{DA749DCD-6805-445A-B369-23AAC5B45140}" type="pres">
      <dgm:prSet presAssocID="{E96A8A32-2BE5-4FC9-AA9F-226824437048}" presName="node" presStyleLbl="revTx" presStyleIdx="1" presStyleCnt="5" custScaleX="182211" custScaleY="77512" custRadScaleRad="114714" custRadScaleInc="-10461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hu-HU"/>
        </a:p>
      </dgm:t>
    </dgm:pt>
    <dgm:pt modelId="{96C8B7E0-A053-4F3F-BE03-BB6B0CECAC02}" type="pres">
      <dgm:prSet presAssocID="{90F74AA6-E8F8-4684-8ECF-7C2D21D00357}" presName="sibTrans" presStyleLbl="node1" presStyleIdx="1" presStyleCnt="5" custAng="21325890" custScaleX="105864" custScaleY="103644" custLinFactNeighborX="-3626" custLinFactNeighborY="3601"/>
      <dgm:spPr/>
      <dgm:t>
        <a:bodyPr/>
        <a:lstStyle/>
        <a:p>
          <a:endParaRPr lang="hu-HU"/>
        </a:p>
      </dgm:t>
    </dgm:pt>
    <dgm:pt modelId="{993AEA23-FC3D-438A-8103-4868DAAB1AB5}" type="pres">
      <dgm:prSet presAssocID="{8A94CA69-980A-4A10-B085-915F3B0BC0CC}" presName="dummy" presStyleCnt="0"/>
      <dgm:spPr/>
    </dgm:pt>
    <dgm:pt modelId="{D3A1A294-5301-4CD9-9B26-C9FBD8BF1787}" type="pres">
      <dgm:prSet presAssocID="{8A94CA69-980A-4A10-B085-915F3B0BC0CC}" presName="node" presStyleLbl="revTx" presStyleIdx="2" presStyleCnt="5" custScaleX="178500" custScaleY="67885" custRadScaleRad="104694" custRadScaleInc="-11569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hu-HU"/>
        </a:p>
      </dgm:t>
    </dgm:pt>
    <dgm:pt modelId="{37E842A6-3DF6-4D91-BA82-1FE226D09EAD}" type="pres">
      <dgm:prSet presAssocID="{29356B85-F0BB-40EE-B057-2FD874026CB1}" presName="sibTrans" presStyleLbl="node1" presStyleIdx="2" presStyleCnt="5" custAng="542809" custScaleX="113737" custScaleY="99055" custLinFactNeighborX="4621" custLinFactNeighborY="4700"/>
      <dgm:spPr/>
      <dgm:t>
        <a:bodyPr/>
        <a:lstStyle/>
        <a:p>
          <a:endParaRPr lang="hu-HU"/>
        </a:p>
      </dgm:t>
    </dgm:pt>
    <dgm:pt modelId="{6CEAC97E-CC6B-46C2-B684-18AB02FCFD24}" type="pres">
      <dgm:prSet presAssocID="{A55F86A6-83C1-465C-A37D-BACEC10913D3}" presName="dummy" presStyleCnt="0"/>
      <dgm:spPr/>
    </dgm:pt>
    <dgm:pt modelId="{612EC93A-1021-474F-A983-2672B99AF52B}" type="pres">
      <dgm:prSet presAssocID="{A55F86A6-83C1-465C-A37D-BACEC10913D3}" presName="node" presStyleLbl="revTx" presStyleIdx="3" presStyleCnt="5" custScaleX="189828" custScaleY="75563" custRadScaleRad="106723" custRadScaleInc="285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hu-HU"/>
        </a:p>
      </dgm:t>
    </dgm:pt>
    <dgm:pt modelId="{EC7951A0-79A5-42CE-B15E-8D81D8B3639C}" type="pres">
      <dgm:prSet presAssocID="{D5CCECD3-C6A6-450C-A1FD-6C01832B29AB}" presName="sibTrans" presStyleLbl="node1" presStyleIdx="3" presStyleCnt="5" custAng="163126" custScaleX="96797" custLinFactNeighborX="-3730" custLinFactNeighborY="1363"/>
      <dgm:spPr/>
      <dgm:t>
        <a:bodyPr/>
        <a:lstStyle/>
        <a:p>
          <a:endParaRPr lang="hu-HU"/>
        </a:p>
      </dgm:t>
    </dgm:pt>
    <dgm:pt modelId="{E7A0FE87-9F34-4ECA-AA3D-71A3389F392A}" type="pres">
      <dgm:prSet presAssocID="{86F9E7E0-8E0E-4233-BE57-100CE362F64A}" presName="dummy" presStyleCnt="0"/>
      <dgm:spPr/>
    </dgm:pt>
    <dgm:pt modelId="{43779D3C-DCD5-42BF-8418-B66DE5F565C9}" type="pres">
      <dgm:prSet presAssocID="{86F9E7E0-8E0E-4233-BE57-100CE362F64A}" presName="node" presStyleLbl="revTx" presStyleIdx="4" presStyleCnt="5" custScaleX="203278" custScaleY="69669" custRadScaleRad="125607" custRadScaleInc="-27299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hu-HU"/>
        </a:p>
      </dgm:t>
    </dgm:pt>
    <dgm:pt modelId="{5019E3D7-BEED-4C8E-9E06-BA0D86C15F4D}" type="pres">
      <dgm:prSet presAssocID="{0707AECA-D22C-4900-8F87-06607EEE76DC}" presName="sibTrans" presStyleLbl="node1" presStyleIdx="4" presStyleCnt="5" custScaleX="105380" custLinFactNeighborX="-2373" custLinFactNeighborY="-1600"/>
      <dgm:spPr/>
      <dgm:t>
        <a:bodyPr/>
        <a:lstStyle/>
        <a:p>
          <a:endParaRPr lang="hu-HU"/>
        </a:p>
      </dgm:t>
    </dgm:pt>
  </dgm:ptLst>
  <dgm:cxnLst>
    <dgm:cxn modelId="{4AF7FA2C-7224-4CD9-9F17-2145BA455CB6}" type="presOf" srcId="{86F9E7E0-8E0E-4233-BE57-100CE362F64A}" destId="{43779D3C-DCD5-42BF-8418-B66DE5F565C9}" srcOrd="0" destOrd="0" presId="urn:microsoft.com/office/officeart/2005/8/layout/cycle1"/>
    <dgm:cxn modelId="{893C3E0D-592C-43B4-889C-20D07AFF97A2}" type="presOf" srcId="{D5CCECD3-C6A6-450C-A1FD-6C01832B29AB}" destId="{EC7951A0-79A5-42CE-B15E-8D81D8B3639C}" srcOrd="0" destOrd="0" presId="urn:microsoft.com/office/officeart/2005/8/layout/cycle1"/>
    <dgm:cxn modelId="{034C993F-50B2-40C6-A5BC-A72F44481BC3}" srcId="{048D66F7-C6EB-406F-9A69-58B106F79283}" destId="{86F9E7E0-8E0E-4233-BE57-100CE362F64A}" srcOrd="4" destOrd="0" parTransId="{AF635A11-3F06-4D8E-8CC5-D5F569B3F810}" sibTransId="{0707AECA-D22C-4900-8F87-06607EEE76DC}"/>
    <dgm:cxn modelId="{5185D221-5FE9-4821-BF1C-A8BBB72F5A36}" srcId="{048D66F7-C6EB-406F-9A69-58B106F79283}" destId="{8A94CA69-980A-4A10-B085-915F3B0BC0CC}" srcOrd="2" destOrd="0" parTransId="{C7687165-D3A0-43AA-8785-063CD0E8B277}" sibTransId="{29356B85-F0BB-40EE-B057-2FD874026CB1}"/>
    <dgm:cxn modelId="{B569BDED-F308-47B1-A757-4E91BABED0D7}" type="presOf" srcId="{A55F86A6-83C1-465C-A37D-BACEC10913D3}" destId="{612EC93A-1021-474F-A983-2672B99AF52B}" srcOrd="0" destOrd="0" presId="urn:microsoft.com/office/officeart/2005/8/layout/cycle1"/>
    <dgm:cxn modelId="{400CE646-D642-4709-9041-93526FEDFA67}" srcId="{048D66F7-C6EB-406F-9A69-58B106F79283}" destId="{29D97559-417B-424D-ADF3-674213B994C9}" srcOrd="0" destOrd="0" parTransId="{740FCE2C-D0E7-49B9-A1D4-F69488C3AFC4}" sibTransId="{15AE83CC-9FA2-4A3B-A227-ACCEF4D670EE}"/>
    <dgm:cxn modelId="{78CA7E89-E581-4738-9E8C-8C5B84C20F76}" type="presOf" srcId="{90F74AA6-E8F8-4684-8ECF-7C2D21D00357}" destId="{96C8B7E0-A053-4F3F-BE03-BB6B0CECAC02}" srcOrd="0" destOrd="0" presId="urn:microsoft.com/office/officeart/2005/8/layout/cycle1"/>
    <dgm:cxn modelId="{2230B29A-68D9-4D43-A46B-BFC22E9C635F}" type="presOf" srcId="{048D66F7-C6EB-406F-9A69-58B106F79283}" destId="{9F2BF81A-13CB-4C86-9565-FB7F6022440C}" srcOrd="0" destOrd="0" presId="urn:microsoft.com/office/officeart/2005/8/layout/cycle1"/>
    <dgm:cxn modelId="{69430E27-776F-4F31-8E0A-DEFBB6C286D0}" type="presOf" srcId="{0707AECA-D22C-4900-8F87-06607EEE76DC}" destId="{5019E3D7-BEED-4C8E-9E06-BA0D86C15F4D}" srcOrd="0" destOrd="0" presId="urn:microsoft.com/office/officeart/2005/8/layout/cycle1"/>
    <dgm:cxn modelId="{9720E4AF-B4AF-414C-BCA3-F256CB282070}" type="presOf" srcId="{E96A8A32-2BE5-4FC9-AA9F-226824437048}" destId="{DA749DCD-6805-445A-B369-23AAC5B45140}" srcOrd="0" destOrd="0" presId="urn:microsoft.com/office/officeart/2005/8/layout/cycle1"/>
    <dgm:cxn modelId="{EAC117DE-5F2A-43E4-9D63-0AD992A0C963}" srcId="{048D66F7-C6EB-406F-9A69-58B106F79283}" destId="{E96A8A32-2BE5-4FC9-AA9F-226824437048}" srcOrd="1" destOrd="0" parTransId="{5336F7A2-F601-4DA7-91D9-0867B5C54A51}" sibTransId="{90F74AA6-E8F8-4684-8ECF-7C2D21D00357}"/>
    <dgm:cxn modelId="{3749CB03-00F9-4B3F-A17B-8330B46D7B9D}" srcId="{048D66F7-C6EB-406F-9A69-58B106F79283}" destId="{A55F86A6-83C1-465C-A37D-BACEC10913D3}" srcOrd="3" destOrd="0" parTransId="{F0E3FB82-EB29-4C3F-9702-06339E64AD24}" sibTransId="{D5CCECD3-C6A6-450C-A1FD-6C01832B29AB}"/>
    <dgm:cxn modelId="{3C102D08-47C8-4444-8321-58489D868A05}" type="presOf" srcId="{29356B85-F0BB-40EE-B057-2FD874026CB1}" destId="{37E842A6-3DF6-4D91-BA82-1FE226D09EAD}" srcOrd="0" destOrd="0" presId="urn:microsoft.com/office/officeart/2005/8/layout/cycle1"/>
    <dgm:cxn modelId="{1702A2F0-EF4F-4940-BF07-EA0ED025CA2B}" type="presOf" srcId="{8A94CA69-980A-4A10-B085-915F3B0BC0CC}" destId="{D3A1A294-5301-4CD9-9B26-C9FBD8BF1787}" srcOrd="0" destOrd="0" presId="urn:microsoft.com/office/officeart/2005/8/layout/cycle1"/>
    <dgm:cxn modelId="{02836153-626E-4AB3-B56E-CDFBFCD859B0}" type="presOf" srcId="{15AE83CC-9FA2-4A3B-A227-ACCEF4D670EE}" destId="{5A6C763E-31FE-403A-BAB7-7D60110A6AB3}" srcOrd="0" destOrd="0" presId="urn:microsoft.com/office/officeart/2005/8/layout/cycle1"/>
    <dgm:cxn modelId="{0CE7642D-8017-46B4-8CD9-8F456E331765}" type="presOf" srcId="{29D97559-417B-424D-ADF3-674213B994C9}" destId="{E075020F-98F7-40B2-86CC-912BFF75FFF1}" srcOrd="0" destOrd="0" presId="urn:microsoft.com/office/officeart/2005/8/layout/cycle1"/>
    <dgm:cxn modelId="{CC810F52-85D2-496D-A2AC-08B9DEC8BB6C}" type="presParOf" srcId="{9F2BF81A-13CB-4C86-9565-FB7F6022440C}" destId="{EAC3B297-291F-4CF9-9D4C-CAFE4B18DF06}" srcOrd="0" destOrd="0" presId="urn:microsoft.com/office/officeart/2005/8/layout/cycle1"/>
    <dgm:cxn modelId="{B98C4177-FC37-47B6-8558-5026614C7211}" type="presParOf" srcId="{9F2BF81A-13CB-4C86-9565-FB7F6022440C}" destId="{E075020F-98F7-40B2-86CC-912BFF75FFF1}" srcOrd="1" destOrd="0" presId="urn:microsoft.com/office/officeart/2005/8/layout/cycle1"/>
    <dgm:cxn modelId="{831F6FB5-F055-41C6-BFB6-F54549C36729}" type="presParOf" srcId="{9F2BF81A-13CB-4C86-9565-FB7F6022440C}" destId="{5A6C763E-31FE-403A-BAB7-7D60110A6AB3}" srcOrd="2" destOrd="0" presId="urn:microsoft.com/office/officeart/2005/8/layout/cycle1"/>
    <dgm:cxn modelId="{950C37D3-7D05-43B4-B41E-B93E1CD96D54}" type="presParOf" srcId="{9F2BF81A-13CB-4C86-9565-FB7F6022440C}" destId="{2B9AF447-49E5-4A84-B6CF-78FD74282C66}" srcOrd="3" destOrd="0" presId="urn:microsoft.com/office/officeart/2005/8/layout/cycle1"/>
    <dgm:cxn modelId="{925E52C7-B861-414C-B133-1DCB5CC66D9A}" type="presParOf" srcId="{9F2BF81A-13CB-4C86-9565-FB7F6022440C}" destId="{DA749DCD-6805-445A-B369-23AAC5B45140}" srcOrd="4" destOrd="0" presId="urn:microsoft.com/office/officeart/2005/8/layout/cycle1"/>
    <dgm:cxn modelId="{DB0F9A2D-5C30-4C41-9CF5-A4A064FB4A41}" type="presParOf" srcId="{9F2BF81A-13CB-4C86-9565-FB7F6022440C}" destId="{96C8B7E0-A053-4F3F-BE03-BB6B0CECAC02}" srcOrd="5" destOrd="0" presId="urn:microsoft.com/office/officeart/2005/8/layout/cycle1"/>
    <dgm:cxn modelId="{DE90A352-B67E-47B7-9695-B9276B05910A}" type="presParOf" srcId="{9F2BF81A-13CB-4C86-9565-FB7F6022440C}" destId="{993AEA23-FC3D-438A-8103-4868DAAB1AB5}" srcOrd="6" destOrd="0" presId="urn:microsoft.com/office/officeart/2005/8/layout/cycle1"/>
    <dgm:cxn modelId="{01521C9B-38E1-41E4-8EC9-3E8C196A2A98}" type="presParOf" srcId="{9F2BF81A-13CB-4C86-9565-FB7F6022440C}" destId="{D3A1A294-5301-4CD9-9B26-C9FBD8BF1787}" srcOrd="7" destOrd="0" presId="urn:microsoft.com/office/officeart/2005/8/layout/cycle1"/>
    <dgm:cxn modelId="{FEEF6AF3-75F6-4911-B93C-BB13EE7444F0}" type="presParOf" srcId="{9F2BF81A-13CB-4C86-9565-FB7F6022440C}" destId="{37E842A6-3DF6-4D91-BA82-1FE226D09EAD}" srcOrd="8" destOrd="0" presId="urn:microsoft.com/office/officeart/2005/8/layout/cycle1"/>
    <dgm:cxn modelId="{939D2E2A-5CBB-4F2E-A126-0399B1E460BD}" type="presParOf" srcId="{9F2BF81A-13CB-4C86-9565-FB7F6022440C}" destId="{6CEAC97E-CC6B-46C2-B684-18AB02FCFD24}" srcOrd="9" destOrd="0" presId="urn:microsoft.com/office/officeart/2005/8/layout/cycle1"/>
    <dgm:cxn modelId="{6E4318FC-C7DB-47B8-90B5-5475C4B4E97C}" type="presParOf" srcId="{9F2BF81A-13CB-4C86-9565-FB7F6022440C}" destId="{612EC93A-1021-474F-A983-2672B99AF52B}" srcOrd="10" destOrd="0" presId="urn:microsoft.com/office/officeart/2005/8/layout/cycle1"/>
    <dgm:cxn modelId="{26D0B192-5AC7-4F53-85F4-5FA32501253E}" type="presParOf" srcId="{9F2BF81A-13CB-4C86-9565-FB7F6022440C}" destId="{EC7951A0-79A5-42CE-B15E-8D81D8B3639C}" srcOrd="11" destOrd="0" presId="urn:microsoft.com/office/officeart/2005/8/layout/cycle1"/>
    <dgm:cxn modelId="{86EC5680-A14C-4908-9F7E-4B14AFF4D73B}" type="presParOf" srcId="{9F2BF81A-13CB-4C86-9565-FB7F6022440C}" destId="{E7A0FE87-9F34-4ECA-AA3D-71A3389F392A}" srcOrd="12" destOrd="0" presId="urn:microsoft.com/office/officeart/2005/8/layout/cycle1"/>
    <dgm:cxn modelId="{DD3F7CB1-6F45-4E40-A143-9FB6D2948AAC}" type="presParOf" srcId="{9F2BF81A-13CB-4C86-9565-FB7F6022440C}" destId="{43779D3C-DCD5-42BF-8418-B66DE5F565C9}" srcOrd="13" destOrd="0" presId="urn:microsoft.com/office/officeart/2005/8/layout/cycle1"/>
    <dgm:cxn modelId="{7BFE465B-B5C1-4CF9-A81A-83C045252091}" type="presParOf" srcId="{9F2BF81A-13CB-4C86-9565-FB7F6022440C}" destId="{5019E3D7-BEED-4C8E-9E06-BA0D86C15F4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FEE784-7D5C-4623-BDEF-50277BE8EE3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476A165-7059-4F3E-BC72-19BD8522B30F}">
      <dgm:prSet phldrT="[Szöveg]"/>
      <dgm:spPr/>
      <dgm:t>
        <a:bodyPr/>
        <a:lstStyle/>
        <a:p>
          <a:endParaRPr lang="hu-HU" dirty="0"/>
        </a:p>
      </dgm:t>
    </dgm:pt>
    <dgm:pt modelId="{989FC46C-4ADE-4894-A01F-AA8AA17CFD67}" type="parTrans" cxnId="{54A9C290-680A-4339-8A20-2D0165807435}">
      <dgm:prSet/>
      <dgm:spPr/>
      <dgm:t>
        <a:bodyPr/>
        <a:lstStyle/>
        <a:p>
          <a:endParaRPr lang="hu-HU"/>
        </a:p>
      </dgm:t>
    </dgm:pt>
    <dgm:pt modelId="{2948B8FD-343F-4D32-AA3E-C2AD47FB9406}" type="sibTrans" cxnId="{54A9C290-680A-4339-8A20-2D0165807435}">
      <dgm:prSet/>
      <dgm:spPr/>
      <dgm:t>
        <a:bodyPr/>
        <a:lstStyle/>
        <a:p>
          <a:endParaRPr lang="hu-HU"/>
        </a:p>
      </dgm:t>
    </dgm:pt>
    <dgm:pt modelId="{4C09778D-B63F-408C-B9DE-7F06FCBC2703}">
      <dgm:prSet phldrT="[Szöveg]"/>
      <dgm:spPr/>
      <dgm:t>
        <a:bodyPr/>
        <a:lstStyle/>
        <a:p>
          <a:r>
            <a:rPr lang="hu-HU" dirty="0"/>
            <a:t> </a:t>
          </a:r>
        </a:p>
      </dgm:t>
    </dgm:pt>
    <dgm:pt modelId="{E548B3BC-9F61-45A6-9C4C-E6C05B34FE7D}" type="parTrans" cxnId="{2A72556A-5C35-4273-83C5-0041AD0F3FA1}">
      <dgm:prSet/>
      <dgm:spPr/>
      <dgm:t>
        <a:bodyPr/>
        <a:lstStyle/>
        <a:p>
          <a:endParaRPr lang="hu-HU"/>
        </a:p>
      </dgm:t>
    </dgm:pt>
    <dgm:pt modelId="{13E50500-8C28-41AF-BFA2-847B1FCF3770}" type="sibTrans" cxnId="{2A72556A-5C35-4273-83C5-0041AD0F3FA1}">
      <dgm:prSet/>
      <dgm:spPr/>
      <dgm:t>
        <a:bodyPr/>
        <a:lstStyle/>
        <a:p>
          <a:endParaRPr lang="hu-HU"/>
        </a:p>
      </dgm:t>
    </dgm:pt>
    <dgm:pt modelId="{0AD4A494-CBCE-42CA-AC37-455B9585B70F}">
      <dgm:prSet phldrT="[Szöveg]"/>
      <dgm:spPr/>
      <dgm:t>
        <a:bodyPr/>
        <a:lstStyle/>
        <a:p>
          <a:r>
            <a:rPr lang="hu-HU" dirty="0"/>
            <a:t> </a:t>
          </a:r>
        </a:p>
      </dgm:t>
    </dgm:pt>
    <dgm:pt modelId="{97921945-F6F8-4411-80A6-2C339B38AFC8}" type="parTrans" cxnId="{DA559DD2-B777-4F11-9773-3A8760452C6C}">
      <dgm:prSet/>
      <dgm:spPr/>
      <dgm:t>
        <a:bodyPr/>
        <a:lstStyle/>
        <a:p>
          <a:endParaRPr lang="hu-HU"/>
        </a:p>
      </dgm:t>
    </dgm:pt>
    <dgm:pt modelId="{19A7FDD5-85E1-4EE9-98A9-2C06ED2D5789}" type="sibTrans" cxnId="{DA559DD2-B777-4F11-9773-3A8760452C6C}">
      <dgm:prSet/>
      <dgm:spPr/>
      <dgm:t>
        <a:bodyPr/>
        <a:lstStyle/>
        <a:p>
          <a:endParaRPr lang="hu-HU"/>
        </a:p>
      </dgm:t>
    </dgm:pt>
    <dgm:pt modelId="{D73B030C-ED1A-4211-98E6-59D512BB7168}">
      <dgm:prSet phldrT="[Szöveg]"/>
      <dgm:spPr/>
      <dgm:t>
        <a:bodyPr/>
        <a:lstStyle/>
        <a:p>
          <a:r>
            <a:rPr lang="hu-HU" dirty="0"/>
            <a:t> </a:t>
          </a:r>
        </a:p>
      </dgm:t>
    </dgm:pt>
    <dgm:pt modelId="{25E7A6CA-D91D-4769-9919-B3F6B1EE386B}" type="parTrans" cxnId="{D1558A86-7BBA-4F40-A699-1AA4CAC199EA}">
      <dgm:prSet/>
      <dgm:spPr/>
      <dgm:t>
        <a:bodyPr/>
        <a:lstStyle/>
        <a:p>
          <a:endParaRPr lang="hu-HU"/>
        </a:p>
      </dgm:t>
    </dgm:pt>
    <dgm:pt modelId="{2ACA987A-C5B6-47D4-B7B5-346335C76DE0}" type="sibTrans" cxnId="{D1558A86-7BBA-4F40-A699-1AA4CAC199EA}">
      <dgm:prSet/>
      <dgm:spPr/>
      <dgm:t>
        <a:bodyPr/>
        <a:lstStyle/>
        <a:p>
          <a:endParaRPr lang="hu-HU"/>
        </a:p>
      </dgm:t>
    </dgm:pt>
    <dgm:pt modelId="{96D85E0A-B102-4EBD-81D9-7E3C45C1AFAA}" type="pres">
      <dgm:prSet presAssocID="{68FEE784-7D5C-4623-BDEF-50277BE8EE3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28A9F039-F10F-4DC8-80AD-605E7A28E4A4}" type="pres">
      <dgm:prSet presAssocID="{4476A165-7059-4F3E-BC72-19BD8522B30F}" presName="composite" presStyleCnt="0"/>
      <dgm:spPr/>
    </dgm:pt>
    <dgm:pt modelId="{69FEBE7E-34D9-42F0-A8F1-796ACD41B0E3}" type="pres">
      <dgm:prSet presAssocID="{4476A165-7059-4F3E-BC72-19BD8522B30F}" presName="LShape" presStyleLbl="alignNode1" presStyleIdx="0" presStyleCnt="7"/>
      <dgm:spPr>
        <a:solidFill>
          <a:srgbClr val="00B0F0"/>
        </a:solidFill>
      </dgm:spPr>
    </dgm:pt>
    <dgm:pt modelId="{F6BC02BC-3309-4B0D-BB36-1240A15E07C4}" type="pres">
      <dgm:prSet presAssocID="{4476A165-7059-4F3E-BC72-19BD8522B30F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4C710C8-6FCC-4464-9E06-A71B5D1F4F08}" type="pres">
      <dgm:prSet presAssocID="{4476A165-7059-4F3E-BC72-19BD8522B30F}" presName="Triangle" presStyleLbl="alignNode1" presStyleIdx="1" presStyleCnt="7"/>
      <dgm:spPr>
        <a:solidFill>
          <a:srgbClr val="0070C0"/>
        </a:solidFill>
      </dgm:spPr>
    </dgm:pt>
    <dgm:pt modelId="{5EB81D96-DB31-4457-BE0A-A50838BA833A}" type="pres">
      <dgm:prSet presAssocID="{2948B8FD-343F-4D32-AA3E-C2AD47FB9406}" presName="sibTrans" presStyleCnt="0"/>
      <dgm:spPr/>
    </dgm:pt>
    <dgm:pt modelId="{B3B6AF67-A316-45B0-97A8-7806F5DF3953}" type="pres">
      <dgm:prSet presAssocID="{2948B8FD-343F-4D32-AA3E-C2AD47FB9406}" presName="space" presStyleCnt="0"/>
      <dgm:spPr/>
    </dgm:pt>
    <dgm:pt modelId="{03843153-82A5-4CFD-866D-382164A2E99A}" type="pres">
      <dgm:prSet presAssocID="{4C09778D-B63F-408C-B9DE-7F06FCBC2703}" presName="composite" presStyleCnt="0"/>
      <dgm:spPr/>
    </dgm:pt>
    <dgm:pt modelId="{FC83920E-8FB2-4226-AE90-A9B384864F91}" type="pres">
      <dgm:prSet presAssocID="{4C09778D-B63F-408C-B9DE-7F06FCBC2703}" presName="LShape" presStyleLbl="alignNode1" presStyleIdx="2" presStyleCnt="7"/>
      <dgm:spPr>
        <a:solidFill>
          <a:srgbClr val="00B0F0"/>
        </a:solidFill>
      </dgm:spPr>
    </dgm:pt>
    <dgm:pt modelId="{F69DC83F-9260-45B2-9C6E-8356CC992BBF}" type="pres">
      <dgm:prSet presAssocID="{4C09778D-B63F-408C-B9DE-7F06FCBC270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363B2AA-33DB-4D26-B502-72DC960C773F}" type="pres">
      <dgm:prSet presAssocID="{4C09778D-B63F-408C-B9DE-7F06FCBC2703}" presName="Triangle" presStyleLbl="alignNode1" presStyleIdx="3" presStyleCnt="7"/>
      <dgm:spPr>
        <a:solidFill>
          <a:srgbClr val="0070C0"/>
        </a:solidFill>
      </dgm:spPr>
    </dgm:pt>
    <dgm:pt modelId="{65777AD4-A2EA-458F-9B51-1933B30EF69A}" type="pres">
      <dgm:prSet presAssocID="{13E50500-8C28-41AF-BFA2-847B1FCF3770}" presName="sibTrans" presStyleCnt="0"/>
      <dgm:spPr/>
    </dgm:pt>
    <dgm:pt modelId="{18865A22-8056-4E1C-80D2-DF189C45FF58}" type="pres">
      <dgm:prSet presAssocID="{13E50500-8C28-41AF-BFA2-847B1FCF3770}" presName="space" presStyleCnt="0"/>
      <dgm:spPr/>
    </dgm:pt>
    <dgm:pt modelId="{06CCD0CE-82A1-4FE7-AD70-D0941735D234}" type="pres">
      <dgm:prSet presAssocID="{0AD4A494-CBCE-42CA-AC37-455B9585B70F}" presName="composite" presStyleCnt="0"/>
      <dgm:spPr/>
    </dgm:pt>
    <dgm:pt modelId="{01757BE6-A64D-4699-A39F-4CF99558E3B2}" type="pres">
      <dgm:prSet presAssocID="{0AD4A494-CBCE-42CA-AC37-455B9585B70F}" presName="LShape" presStyleLbl="alignNode1" presStyleIdx="4" presStyleCnt="7"/>
      <dgm:spPr>
        <a:solidFill>
          <a:srgbClr val="00B0F0"/>
        </a:solidFill>
      </dgm:spPr>
    </dgm:pt>
    <dgm:pt modelId="{9C0576CD-B9E9-4B86-B9AF-5A0ADC785760}" type="pres">
      <dgm:prSet presAssocID="{0AD4A494-CBCE-42CA-AC37-455B9585B70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2B650F8-6D90-47C1-B621-3A5C7BE6EF59}" type="pres">
      <dgm:prSet presAssocID="{0AD4A494-CBCE-42CA-AC37-455B9585B70F}" presName="Triangle" presStyleLbl="alignNode1" presStyleIdx="5" presStyleCnt="7"/>
      <dgm:spPr>
        <a:solidFill>
          <a:srgbClr val="0070C0"/>
        </a:solidFill>
      </dgm:spPr>
    </dgm:pt>
    <dgm:pt modelId="{50DD90B0-30AD-45FC-8FDB-BC670509E765}" type="pres">
      <dgm:prSet presAssocID="{19A7FDD5-85E1-4EE9-98A9-2C06ED2D5789}" presName="sibTrans" presStyleCnt="0"/>
      <dgm:spPr/>
    </dgm:pt>
    <dgm:pt modelId="{8F4A8461-E38A-470D-A1C7-6EBFC102122C}" type="pres">
      <dgm:prSet presAssocID="{19A7FDD5-85E1-4EE9-98A9-2C06ED2D5789}" presName="space" presStyleCnt="0"/>
      <dgm:spPr/>
    </dgm:pt>
    <dgm:pt modelId="{37B74E1B-B910-4BC1-8648-CD4B36323D2C}" type="pres">
      <dgm:prSet presAssocID="{D73B030C-ED1A-4211-98E6-59D512BB7168}" presName="composite" presStyleCnt="0"/>
      <dgm:spPr/>
    </dgm:pt>
    <dgm:pt modelId="{E0E90751-1E3A-4102-A8BD-035D7623EA0D}" type="pres">
      <dgm:prSet presAssocID="{D73B030C-ED1A-4211-98E6-59D512BB7168}" presName="LShape" presStyleLbl="alignNode1" presStyleIdx="6" presStyleCnt="7"/>
      <dgm:spPr>
        <a:solidFill>
          <a:srgbClr val="00B0F0"/>
        </a:solidFill>
      </dgm:spPr>
    </dgm:pt>
    <dgm:pt modelId="{FA9DCD37-D76F-475E-8DA4-18B47291F34E}" type="pres">
      <dgm:prSet presAssocID="{D73B030C-ED1A-4211-98E6-59D512BB716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DBC7E23-DCC0-47F1-84FD-DECE3DC5ED87}" type="presOf" srcId="{4C09778D-B63F-408C-B9DE-7F06FCBC2703}" destId="{F69DC83F-9260-45B2-9C6E-8356CC992BBF}" srcOrd="0" destOrd="0" presId="urn:microsoft.com/office/officeart/2009/3/layout/StepUpProcess"/>
    <dgm:cxn modelId="{9FC97314-A0A7-4DB8-B6F4-582EB805600A}" type="presOf" srcId="{0AD4A494-CBCE-42CA-AC37-455B9585B70F}" destId="{9C0576CD-B9E9-4B86-B9AF-5A0ADC785760}" srcOrd="0" destOrd="0" presId="urn:microsoft.com/office/officeart/2009/3/layout/StepUpProcess"/>
    <dgm:cxn modelId="{2A72556A-5C35-4273-83C5-0041AD0F3FA1}" srcId="{68FEE784-7D5C-4623-BDEF-50277BE8EE3F}" destId="{4C09778D-B63F-408C-B9DE-7F06FCBC2703}" srcOrd="1" destOrd="0" parTransId="{E548B3BC-9F61-45A6-9C4C-E6C05B34FE7D}" sibTransId="{13E50500-8C28-41AF-BFA2-847B1FCF3770}"/>
    <dgm:cxn modelId="{78DEE194-07A5-41A7-8B10-D920D868F99C}" type="presOf" srcId="{68FEE784-7D5C-4623-BDEF-50277BE8EE3F}" destId="{96D85E0A-B102-4EBD-81D9-7E3C45C1AFAA}" srcOrd="0" destOrd="0" presId="urn:microsoft.com/office/officeart/2009/3/layout/StepUpProcess"/>
    <dgm:cxn modelId="{54A9C290-680A-4339-8A20-2D0165807435}" srcId="{68FEE784-7D5C-4623-BDEF-50277BE8EE3F}" destId="{4476A165-7059-4F3E-BC72-19BD8522B30F}" srcOrd="0" destOrd="0" parTransId="{989FC46C-4ADE-4894-A01F-AA8AA17CFD67}" sibTransId="{2948B8FD-343F-4D32-AA3E-C2AD47FB9406}"/>
    <dgm:cxn modelId="{84D78668-FCF1-4936-8026-6A2B529CA988}" type="presOf" srcId="{D73B030C-ED1A-4211-98E6-59D512BB7168}" destId="{FA9DCD37-D76F-475E-8DA4-18B47291F34E}" srcOrd="0" destOrd="0" presId="urn:microsoft.com/office/officeart/2009/3/layout/StepUpProcess"/>
    <dgm:cxn modelId="{D1558A86-7BBA-4F40-A699-1AA4CAC199EA}" srcId="{68FEE784-7D5C-4623-BDEF-50277BE8EE3F}" destId="{D73B030C-ED1A-4211-98E6-59D512BB7168}" srcOrd="3" destOrd="0" parTransId="{25E7A6CA-D91D-4769-9919-B3F6B1EE386B}" sibTransId="{2ACA987A-C5B6-47D4-B7B5-346335C76DE0}"/>
    <dgm:cxn modelId="{5F71BDD1-ACFF-4859-B768-400654193AD5}" type="presOf" srcId="{4476A165-7059-4F3E-BC72-19BD8522B30F}" destId="{F6BC02BC-3309-4B0D-BB36-1240A15E07C4}" srcOrd="0" destOrd="0" presId="urn:microsoft.com/office/officeart/2009/3/layout/StepUpProcess"/>
    <dgm:cxn modelId="{DA559DD2-B777-4F11-9773-3A8760452C6C}" srcId="{68FEE784-7D5C-4623-BDEF-50277BE8EE3F}" destId="{0AD4A494-CBCE-42CA-AC37-455B9585B70F}" srcOrd="2" destOrd="0" parTransId="{97921945-F6F8-4411-80A6-2C339B38AFC8}" sibTransId="{19A7FDD5-85E1-4EE9-98A9-2C06ED2D5789}"/>
    <dgm:cxn modelId="{218F2E45-696A-40F3-B087-FFD48BBBAD89}" type="presParOf" srcId="{96D85E0A-B102-4EBD-81D9-7E3C45C1AFAA}" destId="{28A9F039-F10F-4DC8-80AD-605E7A28E4A4}" srcOrd="0" destOrd="0" presId="urn:microsoft.com/office/officeart/2009/3/layout/StepUpProcess"/>
    <dgm:cxn modelId="{2CA4D8B8-0887-4FEF-A61E-C4C3B582DD0D}" type="presParOf" srcId="{28A9F039-F10F-4DC8-80AD-605E7A28E4A4}" destId="{69FEBE7E-34D9-42F0-A8F1-796ACD41B0E3}" srcOrd="0" destOrd="0" presId="urn:microsoft.com/office/officeart/2009/3/layout/StepUpProcess"/>
    <dgm:cxn modelId="{BD89CA1A-9083-47D7-AE03-4413E7EF2560}" type="presParOf" srcId="{28A9F039-F10F-4DC8-80AD-605E7A28E4A4}" destId="{F6BC02BC-3309-4B0D-BB36-1240A15E07C4}" srcOrd="1" destOrd="0" presId="urn:microsoft.com/office/officeart/2009/3/layout/StepUpProcess"/>
    <dgm:cxn modelId="{1EF59CC9-A94C-4D98-AF34-82DF64BCA0EE}" type="presParOf" srcId="{28A9F039-F10F-4DC8-80AD-605E7A28E4A4}" destId="{D4C710C8-6FCC-4464-9E06-A71B5D1F4F08}" srcOrd="2" destOrd="0" presId="urn:microsoft.com/office/officeart/2009/3/layout/StepUpProcess"/>
    <dgm:cxn modelId="{258DE7CC-EBF6-4C9B-9A4B-CED0EFE0C660}" type="presParOf" srcId="{96D85E0A-B102-4EBD-81D9-7E3C45C1AFAA}" destId="{5EB81D96-DB31-4457-BE0A-A50838BA833A}" srcOrd="1" destOrd="0" presId="urn:microsoft.com/office/officeart/2009/3/layout/StepUpProcess"/>
    <dgm:cxn modelId="{38179C00-8017-4E4A-B173-9F4EA6F9B1D5}" type="presParOf" srcId="{5EB81D96-DB31-4457-BE0A-A50838BA833A}" destId="{B3B6AF67-A316-45B0-97A8-7806F5DF3953}" srcOrd="0" destOrd="0" presId="urn:microsoft.com/office/officeart/2009/3/layout/StepUpProcess"/>
    <dgm:cxn modelId="{F13472E8-55C9-467B-BAE4-FD3539F1D20C}" type="presParOf" srcId="{96D85E0A-B102-4EBD-81D9-7E3C45C1AFAA}" destId="{03843153-82A5-4CFD-866D-382164A2E99A}" srcOrd="2" destOrd="0" presId="urn:microsoft.com/office/officeart/2009/3/layout/StepUpProcess"/>
    <dgm:cxn modelId="{4E74E13A-58BD-4623-8395-E9B53D283B32}" type="presParOf" srcId="{03843153-82A5-4CFD-866D-382164A2E99A}" destId="{FC83920E-8FB2-4226-AE90-A9B384864F91}" srcOrd="0" destOrd="0" presId="urn:microsoft.com/office/officeart/2009/3/layout/StepUpProcess"/>
    <dgm:cxn modelId="{E2D8CD5B-119B-4848-971C-892289AA0FC3}" type="presParOf" srcId="{03843153-82A5-4CFD-866D-382164A2E99A}" destId="{F69DC83F-9260-45B2-9C6E-8356CC992BBF}" srcOrd="1" destOrd="0" presId="urn:microsoft.com/office/officeart/2009/3/layout/StepUpProcess"/>
    <dgm:cxn modelId="{26FBC0C9-2DB1-4167-B9E4-486D5E07D657}" type="presParOf" srcId="{03843153-82A5-4CFD-866D-382164A2E99A}" destId="{7363B2AA-33DB-4D26-B502-72DC960C773F}" srcOrd="2" destOrd="0" presId="urn:microsoft.com/office/officeart/2009/3/layout/StepUpProcess"/>
    <dgm:cxn modelId="{7DBB5A38-132A-44EC-82B0-C9CB80DBCB1B}" type="presParOf" srcId="{96D85E0A-B102-4EBD-81D9-7E3C45C1AFAA}" destId="{65777AD4-A2EA-458F-9B51-1933B30EF69A}" srcOrd="3" destOrd="0" presId="urn:microsoft.com/office/officeart/2009/3/layout/StepUpProcess"/>
    <dgm:cxn modelId="{E7681B03-1CA6-4964-A284-C23D5F82308C}" type="presParOf" srcId="{65777AD4-A2EA-458F-9B51-1933B30EF69A}" destId="{18865A22-8056-4E1C-80D2-DF189C45FF58}" srcOrd="0" destOrd="0" presId="urn:microsoft.com/office/officeart/2009/3/layout/StepUpProcess"/>
    <dgm:cxn modelId="{FDA3FEFB-DFFB-4BAD-A3DD-615561BB067A}" type="presParOf" srcId="{96D85E0A-B102-4EBD-81D9-7E3C45C1AFAA}" destId="{06CCD0CE-82A1-4FE7-AD70-D0941735D234}" srcOrd="4" destOrd="0" presId="urn:microsoft.com/office/officeart/2009/3/layout/StepUpProcess"/>
    <dgm:cxn modelId="{4904A92E-A742-4596-BCE1-92E8D7E7D9E1}" type="presParOf" srcId="{06CCD0CE-82A1-4FE7-AD70-D0941735D234}" destId="{01757BE6-A64D-4699-A39F-4CF99558E3B2}" srcOrd="0" destOrd="0" presId="urn:microsoft.com/office/officeart/2009/3/layout/StepUpProcess"/>
    <dgm:cxn modelId="{6E1A0472-4FA7-4C61-9261-CC94CA891CDA}" type="presParOf" srcId="{06CCD0CE-82A1-4FE7-AD70-D0941735D234}" destId="{9C0576CD-B9E9-4B86-B9AF-5A0ADC785760}" srcOrd="1" destOrd="0" presId="urn:microsoft.com/office/officeart/2009/3/layout/StepUpProcess"/>
    <dgm:cxn modelId="{3F5F5678-FCD6-43B5-840F-84D46903354F}" type="presParOf" srcId="{06CCD0CE-82A1-4FE7-AD70-D0941735D234}" destId="{E2B650F8-6D90-47C1-B621-3A5C7BE6EF59}" srcOrd="2" destOrd="0" presId="urn:microsoft.com/office/officeart/2009/3/layout/StepUpProcess"/>
    <dgm:cxn modelId="{95277B2C-1C70-448C-9038-D06F034EDA8A}" type="presParOf" srcId="{96D85E0A-B102-4EBD-81D9-7E3C45C1AFAA}" destId="{50DD90B0-30AD-45FC-8FDB-BC670509E765}" srcOrd="5" destOrd="0" presId="urn:microsoft.com/office/officeart/2009/3/layout/StepUpProcess"/>
    <dgm:cxn modelId="{31062D47-4F3B-4B62-B0E9-734192C4E3CF}" type="presParOf" srcId="{50DD90B0-30AD-45FC-8FDB-BC670509E765}" destId="{8F4A8461-E38A-470D-A1C7-6EBFC102122C}" srcOrd="0" destOrd="0" presId="urn:microsoft.com/office/officeart/2009/3/layout/StepUpProcess"/>
    <dgm:cxn modelId="{AB4B47F3-67EC-4AE2-A9A0-4DBC977D9D2C}" type="presParOf" srcId="{96D85E0A-B102-4EBD-81D9-7E3C45C1AFAA}" destId="{37B74E1B-B910-4BC1-8648-CD4B36323D2C}" srcOrd="6" destOrd="0" presId="urn:microsoft.com/office/officeart/2009/3/layout/StepUpProcess"/>
    <dgm:cxn modelId="{7F7ADF95-1927-4E36-9291-54BF48F607E2}" type="presParOf" srcId="{37B74E1B-B910-4BC1-8648-CD4B36323D2C}" destId="{E0E90751-1E3A-4102-A8BD-035D7623EA0D}" srcOrd="0" destOrd="0" presId="urn:microsoft.com/office/officeart/2009/3/layout/StepUpProcess"/>
    <dgm:cxn modelId="{2665F86B-2624-49A9-A73E-BC826A061C83}" type="presParOf" srcId="{37B74E1B-B910-4BC1-8648-CD4B36323D2C}" destId="{FA9DCD37-D76F-475E-8DA4-18B47291F34E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3E1AE0-27E1-4E11-9686-6075DE9EB08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7A5AB51-75E7-4223-886C-20AB9BCC2013}">
      <dgm:prSet phldrT="[Szöveg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dirty="0"/>
            <a:t> </a:t>
          </a:r>
        </a:p>
      </dgm:t>
    </dgm:pt>
    <dgm:pt modelId="{AA603AAE-8FB2-4505-A594-7F2AAB32F9C8}" type="parTrans" cxnId="{A8FDBB60-C362-4EC0-96DB-177DBC91D640}">
      <dgm:prSet/>
      <dgm:spPr/>
      <dgm:t>
        <a:bodyPr/>
        <a:lstStyle/>
        <a:p>
          <a:endParaRPr lang="hu-HU"/>
        </a:p>
      </dgm:t>
    </dgm:pt>
    <dgm:pt modelId="{BF6248FA-CF78-451C-8E84-2D7BB6921FBF}" type="sibTrans" cxnId="{A8FDBB60-C362-4EC0-96DB-177DBC91D640}">
      <dgm:prSet/>
      <dgm:spPr/>
      <dgm:t>
        <a:bodyPr/>
        <a:lstStyle/>
        <a:p>
          <a:endParaRPr lang="hu-HU"/>
        </a:p>
      </dgm:t>
    </dgm:pt>
    <dgm:pt modelId="{AE29B336-253D-4883-B485-20382DA5C032}">
      <dgm:prSet phldrT="[Szöveg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hu-HU" dirty="0"/>
            <a:t> </a:t>
          </a:r>
        </a:p>
      </dgm:t>
    </dgm:pt>
    <dgm:pt modelId="{756E9FA2-F63F-4955-A4DB-43EA13A03652}" type="parTrans" cxnId="{926EC0EF-3A73-4E49-9A84-5BA6531EF6B4}">
      <dgm:prSet/>
      <dgm:spPr/>
      <dgm:t>
        <a:bodyPr/>
        <a:lstStyle/>
        <a:p>
          <a:endParaRPr lang="hu-HU"/>
        </a:p>
      </dgm:t>
    </dgm:pt>
    <dgm:pt modelId="{9A153305-E5D4-4814-A31A-8FF7DA4D1295}" type="sibTrans" cxnId="{926EC0EF-3A73-4E49-9A84-5BA6531EF6B4}">
      <dgm:prSet/>
      <dgm:spPr/>
      <dgm:t>
        <a:bodyPr/>
        <a:lstStyle/>
        <a:p>
          <a:endParaRPr lang="hu-HU"/>
        </a:p>
      </dgm:t>
    </dgm:pt>
    <dgm:pt modelId="{922E8488-B7DE-4649-AB99-046A63731CF5}">
      <dgm:prSet phldrT="[Szöveg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dirty="0"/>
            <a:t> </a:t>
          </a:r>
        </a:p>
      </dgm:t>
    </dgm:pt>
    <dgm:pt modelId="{7A285B36-AE0B-42A9-A6B5-29A6B202C552}" type="parTrans" cxnId="{7BDB3780-6D74-4D32-9ED3-EA5E7ECDF119}">
      <dgm:prSet/>
      <dgm:spPr/>
      <dgm:t>
        <a:bodyPr/>
        <a:lstStyle/>
        <a:p>
          <a:endParaRPr lang="hu-HU"/>
        </a:p>
      </dgm:t>
    </dgm:pt>
    <dgm:pt modelId="{42453CD7-A13F-4649-B195-B2BF460A57AF}" type="sibTrans" cxnId="{7BDB3780-6D74-4D32-9ED3-EA5E7ECDF119}">
      <dgm:prSet/>
      <dgm:spPr/>
      <dgm:t>
        <a:bodyPr/>
        <a:lstStyle/>
        <a:p>
          <a:endParaRPr lang="hu-HU"/>
        </a:p>
      </dgm:t>
    </dgm:pt>
    <dgm:pt modelId="{40774DE2-BC3C-4D48-A045-F36B50AF9B5E}">
      <dgm:prSet phldrT="[Szöveg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hu-HU" dirty="0"/>
        </a:p>
      </dgm:t>
    </dgm:pt>
    <dgm:pt modelId="{EC8BD9DD-EAD9-4363-974A-4405BDDD4B4A}" type="parTrans" cxnId="{22D1C936-B967-4EF8-ACA3-C4167F74DE1D}">
      <dgm:prSet/>
      <dgm:spPr/>
      <dgm:t>
        <a:bodyPr/>
        <a:lstStyle/>
        <a:p>
          <a:endParaRPr lang="hu-HU"/>
        </a:p>
      </dgm:t>
    </dgm:pt>
    <dgm:pt modelId="{A5D0D635-2DF5-4C42-AC3D-45F14AD67B75}" type="sibTrans" cxnId="{22D1C936-B967-4EF8-ACA3-C4167F74DE1D}">
      <dgm:prSet/>
      <dgm:spPr/>
      <dgm:t>
        <a:bodyPr/>
        <a:lstStyle/>
        <a:p>
          <a:endParaRPr lang="hu-HU"/>
        </a:p>
      </dgm:t>
    </dgm:pt>
    <dgm:pt modelId="{853DEDA6-9EB9-4FBF-85D1-B7BD5D82EA31}" type="pres">
      <dgm:prSet presAssocID="{A23E1AE0-27E1-4E11-9686-6075DE9EB08D}" presName="Name0" presStyleCnt="0">
        <dgm:presLayoutVars>
          <dgm:dir/>
          <dgm:animLvl val="lvl"/>
          <dgm:resizeHandles val="exact"/>
        </dgm:presLayoutVars>
      </dgm:prSet>
      <dgm:spPr/>
    </dgm:pt>
    <dgm:pt modelId="{EFDA7E0D-1657-413F-95C4-25DEA2C46567}" type="pres">
      <dgm:prSet presAssocID="{87A5AB51-75E7-4223-886C-20AB9BCC2013}" presName="parTxOnly" presStyleLbl="node1" presStyleIdx="0" presStyleCnt="4" custLinFactNeighborX="15823" custLinFactNeighborY="44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9CF7B09-78B6-4A98-A0D5-A0348952FC0A}" type="pres">
      <dgm:prSet presAssocID="{BF6248FA-CF78-451C-8E84-2D7BB6921FBF}" presName="parTxOnlySpace" presStyleCnt="0"/>
      <dgm:spPr/>
    </dgm:pt>
    <dgm:pt modelId="{28B047A0-B118-4688-8ADD-24AC77A269FD}" type="pres">
      <dgm:prSet presAssocID="{AE29B336-253D-4883-B485-20382DA5C03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64AAEF6-41BC-48BE-984F-EA6BFF2758E6}" type="pres">
      <dgm:prSet presAssocID="{9A153305-E5D4-4814-A31A-8FF7DA4D1295}" presName="parTxOnlySpace" presStyleCnt="0"/>
      <dgm:spPr/>
    </dgm:pt>
    <dgm:pt modelId="{9592AECA-AB5F-4449-A644-C0CC5521609A}" type="pres">
      <dgm:prSet presAssocID="{922E8488-B7DE-4649-AB99-046A63731CF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38A3D89-8B61-4C6C-9B0D-C4FF3C0CDC67}" type="pres">
      <dgm:prSet presAssocID="{42453CD7-A13F-4649-B195-B2BF460A57AF}" presName="parTxOnlySpace" presStyleCnt="0"/>
      <dgm:spPr/>
    </dgm:pt>
    <dgm:pt modelId="{DDC6E472-1082-41AC-9351-735894AC9605}" type="pres">
      <dgm:prSet presAssocID="{40774DE2-BC3C-4D48-A045-F36B50AF9B5E}" presName="parTxOnly" presStyleLbl="node1" presStyleIdx="3" presStyleCnt="4" custLinFactX="1854" custLinFactNeighborX="100000" custLinFactNeighborY="-215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8FDBB60-C362-4EC0-96DB-177DBC91D640}" srcId="{A23E1AE0-27E1-4E11-9686-6075DE9EB08D}" destId="{87A5AB51-75E7-4223-886C-20AB9BCC2013}" srcOrd="0" destOrd="0" parTransId="{AA603AAE-8FB2-4505-A594-7F2AAB32F9C8}" sibTransId="{BF6248FA-CF78-451C-8E84-2D7BB6921FBF}"/>
    <dgm:cxn modelId="{BC0C70E3-E944-4BA6-A97F-F45A0C24AACB}" type="presOf" srcId="{922E8488-B7DE-4649-AB99-046A63731CF5}" destId="{9592AECA-AB5F-4449-A644-C0CC5521609A}" srcOrd="0" destOrd="0" presId="urn:microsoft.com/office/officeart/2005/8/layout/chevron1"/>
    <dgm:cxn modelId="{7BDB3780-6D74-4D32-9ED3-EA5E7ECDF119}" srcId="{A23E1AE0-27E1-4E11-9686-6075DE9EB08D}" destId="{922E8488-B7DE-4649-AB99-046A63731CF5}" srcOrd="2" destOrd="0" parTransId="{7A285B36-AE0B-42A9-A6B5-29A6B202C552}" sibTransId="{42453CD7-A13F-4649-B195-B2BF460A57AF}"/>
    <dgm:cxn modelId="{315AEC1A-93E4-45D8-9F55-7605CECFD4AE}" type="presOf" srcId="{87A5AB51-75E7-4223-886C-20AB9BCC2013}" destId="{EFDA7E0D-1657-413F-95C4-25DEA2C46567}" srcOrd="0" destOrd="0" presId="urn:microsoft.com/office/officeart/2005/8/layout/chevron1"/>
    <dgm:cxn modelId="{67F9D879-A195-46F6-A00A-97DC06961882}" type="presOf" srcId="{AE29B336-253D-4883-B485-20382DA5C032}" destId="{28B047A0-B118-4688-8ADD-24AC77A269FD}" srcOrd="0" destOrd="0" presId="urn:microsoft.com/office/officeart/2005/8/layout/chevron1"/>
    <dgm:cxn modelId="{926EC0EF-3A73-4E49-9A84-5BA6531EF6B4}" srcId="{A23E1AE0-27E1-4E11-9686-6075DE9EB08D}" destId="{AE29B336-253D-4883-B485-20382DA5C032}" srcOrd="1" destOrd="0" parTransId="{756E9FA2-F63F-4955-A4DB-43EA13A03652}" sibTransId="{9A153305-E5D4-4814-A31A-8FF7DA4D1295}"/>
    <dgm:cxn modelId="{386E6B6B-168C-4648-B718-CEB51F4C6C13}" type="presOf" srcId="{A23E1AE0-27E1-4E11-9686-6075DE9EB08D}" destId="{853DEDA6-9EB9-4FBF-85D1-B7BD5D82EA31}" srcOrd="0" destOrd="0" presId="urn:microsoft.com/office/officeart/2005/8/layout/chevron1"/>
    <dgm:cxn modelId="{22D1C936-B967-4EF8-ACA3-C4167F74DE1D}" srcId="{A23E1AE0-27E1-4E11-9686-6075DE9EB08D}" destId="{40774DE2-BC3C-4D48-A045-F36B50AF9B5E}" srcOrd="3" destOrd="0" parTransId="{EC8BD9DD-EAD9-4363-974A-4405BDDD4B4A}" sibTransId="{A5D0D635-2DF5-4C42-AC3D-45F14AD67B75}"/>
    <dgm:cxn modelId="{798E79AB-31BE-40CF-933F-E8ABBDFD7322}" type="presOf" srcId="{40774DE2-BC3C-4D48-A045-F36B50AF9B5E}" destId="{DDC6E472-1082-41AC-9351-735894AC9605}" srcOrd="0" destOrd="0" presId="urn:microsoft.com/office/officeart/2005/8/layout/chevron1"/>
    <dgm:cxn modelId="{5CC04C49-1671-42AC-BA37-D33F47CE9E1B}" type="presParOf" srcId="{853DEDA6-9EB9-4FBF-85D1-B7BD5D82EA31}" destId="{EFDA7E0D-1657-413F-95C4-25DEA2C46567}" srcOrd="0" destOrd="0" presId="urn:microsoft.com/office/officeart/2005/8/layout/chevron1"/>
    <dgm:cxn modelId="{8F3CD055-5EFF-43BE-A32E-2190117DDC9E}" type="presParOf" srcId="{853DEDA6-9EB9-4FBF-85D1-B7BD5D82EA31}" destId="{E9CF7B09-78B6-4A98-A0D5-A0348952FC0A}" srcOrd="1" destOrd="0" presId="urn:microsoft.com/office/officeart/2005/8/layout/chevron1"/>
    <dgm:cxn modelId="{1F1DB1BC-E7CE-400D-BA08-CA1C60C63903}" type="presParOf" srcId="{853DEDA6-9EB9-4FBF-85D1-B7BD5D82EA31}" destId="{28B047A0-B118-4688-8ADD-24AC77A269FD}" srcOrd="2" destOrd="0" presId="urn:microsoft.com/office/officeart/2005/8/layout/chevron1"/>
    <dgm:cxn modelId="{7DE642D4-60CD-497B-A8F1-290D91BE8ADF}" type="presParOf" srcId="{853DEDA6-9EB9-4FBF-85D1-B7BD5D82EA31}" destId="{B64AAEF6-41BC-48BE-984F-EA6BFF2758E6}" srcOrd="3" destOrd="0" presId="urn:microsoft.com/office/officeart/2005/8/layout/chevron1"/>
    <dgm:cxn modelId="{5BF62C69-6A10-4001-9129-CDEB96F7F498}" type="presParOf" srcId="{853DEDA6-9EB9-4FBF-85D1-B7BD5D82EA31}" destId="{9592AECA-AB5F-4449-A644-C0CC5521609A}" srcOrd="4" destOrd="0" presId="urn:microsoft.com/office/officeart/2005/8/layout/chevron1"/>
    <dgm:cxn modelId="{56135C6D-F3E5-4FA6-B07F-36BFEC351805}" type="presParOf" srcId="{853DEDA6-9EB9-4FBF-85D1-B7BD5D82EA31}" destId="{838A3D89-8B61-4C6C-9B0D-C4FF3C0CDC67}" srcOrd="5" destOrd="0" presId="urn:microsoft.com/office/officeart/2005/8/layout/chevron1"/>
    <dgm:cxn modelId="{F0EE8102-7F50-46E1-9B5E-D6FA55E33950}" type="presParOf" srcId="{853DEDA6-9EB9-4FBF-85D1-B7BD5D82EA31}" destId="{DDC6E472-1082-41AC-9351-735894AC9605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C11D70-F466-4C13-BC06-4257D7D2AA8C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A7D85D1-A28B-4D61-9741-2D80AD45E39E}">
      <dgm:prSet phldrT="[Szöveg]" custT="1"/>
      <dgm:spPr/>
      <dgm:t>
        <a:bodyPr/>
        <a:lstStyle/>
        <a:p>
          <a:endParaRPr lang="hu-HU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9A9904-24C3-46C5-A3D4-E6FEE91984EE}" type="parTrans" cxnId="{78153A4F-D3F9-47D6-B3BC-3283C89B4F90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06CF77-FCA4-4153-A424-5C1BF86B7970}" type="sibTrans" cxnId="{78153A4F-D3F9-47D6-B3BC-3283C89B4F90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32D823-E96D-4CD8-A69F-2A372BE3B807}">
      <dgm:prSet phldrT="[Szöveg]" custT="1"/>
      <dgm:spPr/>
      <dgm:t>
        <a:bodyPr/>
        <a:lstStyle/>
        <a:p>
          <a:r>
            <a:rPr lang="hu-HU" sz="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73CF5708-F2D0-4690-B259-2860FFEE06D3}" type="parTrans" cxnId="{5AD5E7F5-ACD9-4382-9DB6-4D91DAF9021D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DE4E42-AC9B-4362-9C50-B28CC9B23423}" type="sibTrans" cxnId="{5AD5E7F5-ACD9-4382-9DB6-4D91DAF9021D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0E0926-3D5F-4F95-AF01-C3692AD57170}">
      <dgm:prSet phldrT="[Szöveg]" custT="1"/>
      <dgm:spPr/>
      <dgm:t>
        <a:bodyPr/>
        <a:lstStyle/>
        <a:p>
          <a:r>
            <a:rPr lang="hu-HU" sz="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6C9641DB-4063-4120-8DEC-B8D2AE6FCFC2}" type="parTrans" cxnId="{38E0DA52-4065-42B9-8AF9-EACD7BB45B29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D2DB50-0F38-4B8C-810F-23AA3F8BA8EB}" type="sibTrans" cxnId="{38E0DA52-4065-42B9-8AF9-EACD7BB45B29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7D738-DAEC-4388-9E2F-3CFC2229E4DB}">
      <dgm:prSet custT="1"/>
      <dgm:spPr/>
      <dgm:t>
        <a:bodyPr/>
        <a:lstStyle/>
        <a:p>
          <a:r>
            <a:rPr lang="hu-HU" sz="2400" b="1" dirty="0">
              <a:latin typeface="Arial" panose="020B0604020202020204" pitchFamily="34" charset="0"/>
              <a:cs typeface="Arial" panose="020B0604020202020204" pitchFamily="34" charset="0"/>
            </a:rPr>
            <a:t>Ellátás igénylése, megállapítása</a:t>
          </a:r>
        </a:p>
      </dgm:t>
    </dgm:pt>
    <dgm:pt modelId="{F9E58F2C-4090-4758-BA06-855384E386ED}" type="parTrans" cxnId="{A9C45595-7FE8-4142-9669-565AB4990ECC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3AC4D0-9CC0-4B42-9C13-ECC6178FE799}" type="sibTrans" cxnId="{A9C45595-7FE8-4142-9669-565AB4990ECC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175372-859F-48B8-8511-7773C316564C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hu-HU" sz="2000" b="1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hu-HU" sz="2400" b="1" dirty="0">
              <a:latin typeface="Arial" panose="020B0604020202020204" pitchFamily="34" charset="0"/>
              <a:cs typeface="Arial" panose="020B0604020202020204" pitchFamily="34" charset="0"/>
            </a:rPr>
            <a:t>Akadályok és szükségletek felmérése</a:t>
          </a:r>
        </a:p>
      </dgm:t>
    </dgm:pt>
    <dgm:pt modelId="{49DA1FC6-79A4-4CF9-BF83-1E22A0155F42}" type="parTrans" cxnId="{46D485E6-D3C1-4FD5-89B3-2DC42321B3EE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0BCE1-B908-4FA0-A60B-26F674D3FC55}" type="sibTrans" cxnId="{46D485E6-D3C1-4FD5-89B3-2DC42321B3EE}">
      <dgm:prSet/>
      <dgm:spPr/>
      <dgm:t>
        <a:bodyPr/>
        <a:lstStyle/>
        <a:p>
          <a:endParaRPr lang="hu-HU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B3638C-C261-4B0D-A4EE-7BD498865855}">
      <dgm:prSet custT="1"/>
      <dgm:spPr/>
      <dgm:t>
        <a:bodyPr/>
        <a:lstStyle/>
        <a:p>
          <a:r>
            <a:rPr lang="hu-HU" sz="2400" b="1" dirty="0">
              <a:latin typeface="Arial" panose="020B0604020202020204" pitchFamily="34" charset="0"/>
              <a:cs typeface="Arial" panose="020B0604020202020204" pitchFamily="34" charset="0"/>
            </a:rPr>
            <a:t>Beavatkozás, cselekvés</a:t>
          </a:r>
        </a:p>
      </dgm:t>
    </dgm:pt>
    <dgm:pt modelId="{FF4E9F98-D8E9-45E3-A0B7-AB03B12E209C}" type="parTrans" cxnId="{5C9BD2CF-97BB-4EBD-8B15-5F12DC2FB426}">
      <dgm:prSet/>
      <dgm:spPr/>
      <dgm:t>
        <a:bodyPr/>
        <a:lstStyle/>
        <a:p>
          <a:endParaRPr lang="hu-HU" sz="1600"/>
        </a:p>
      </dgm:t>
    </dgm:pt>
    <dgm:pt modelId="{516F1004-AADA-45FB-B900-B3DC5E0ABA2B}" type="sibTrans" cxnId="{5C9BD2CF-97BB-4EBD-8B15-5F12DC2FB426}">
      <dgm:prSet/>
      <dgm:spPr/>
      <dgm:t>
        <a:bodyPr/>
        <a:lstStyle/>
        <a:p>
          <a:endParaRPr lang="hu-HU" sz="1600"/>
        </a:p>
      </dgm:t>
    </dgm:pt>
    <dgm:pt modelId="{E0342EEC-00CA-4ED1-9558-306ACC7513D5}">
      <dgm:prSet custT="1"/>
      <dgm:spPr/>
      <dgm:t>
        <a:bodyPr/>
        <a:lstStyle/>
        <a:p>
          <a:endParaRPr lang="hu-HU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3AF4FD-0904-49A8-8820-1B20FF5DFBA7}" type="parTrans" cxnId="{9743EA20-B7CE-4656-89AA-86B084E7127B}">
      <dgm:prSet/>
      <dgm:spPr/>
      <dgm:t>
        <a:bodyPr/>
        <a:lstStyle/>
        <a:p>
          <a:endParaRPr lang="hu-HU" sz="1600"/>
        </a:p>
      </dgm:t>
    </dgm:pt>
    <dgm:pt modelId="{852F6DE3-2911-43FC-BB47-905F1A76DE3D}" type="sibTrans" cxnId="{9743EA20-B7CE-4656-89AA-86B084E7127B}">
      <dgm:prSet/>
      <dgm:spPr/>
      <dgm:t>
        <a:bodyPr/>
        <a:lstStyle/>
        <a:p>
          <a:endParaRPr lang="hu-HU" sz="1600"/>
        </a:p>
      </dgm:t>
    </dgm:pt>
    <dgm:pt modelId="{F25B0D53-4BED-42D3-943F-95E2F4A5DA1A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u-HU" sz="2400" b="1" dirty="0">
              <a:latin typeface="Arial" panose="020B0604020202020204" pitchFamily="34" charset="0"/>
              <a:cs typeface="Arial" panose="020B0604020202020204" pitchFamily="34" charset="0"/>
            </a:rPr>
            <a:t>Profiling</a:t>
          </a:r>
        </a:p>
      </dgm:t>
    </dgm:pt>
    <dgm:pt modelId="{9C7EF44F-A829-4370-A165-2EB942C52224}" type="parTrans" cxnId="{46AE29AC-0BF5-4393-91AA-5A7CA8D03CD0}">
      <dgm:prSet/>
      <dgm:spPr/>
      <dgm:t>
        <a:bodyPr/>
        <a:lstStyle/>
        <a:p>
          <a:endParaRPr lang="hu-HU" sz="1600"/>
        </a:p>
      </dgm:t>
    </dgm:pt>
    <dgm:pt modelId="{B860409F-46C8-42A5-93AB-F2AE6C512985}" type="sibTrans" cxnId="{46AE29AC-0BF5-4393-91AA-5A7CA8D03CD0}">
      <dgm:prSet/>
      <dgm:spPr/>
      <dgm:t>
        <a:bodyPr/>
        <a:lstStyle/>
        <a:p>
          <a:endParaRPr lang="hu-HU" sz="1600"/>
        </a:p>
      </dgm:t>
    </dgm:pt>
    <dgm:pt modelId="{44F113DF-CD2C-40E1-AA1E-6B180DCF20D6}">
      <dgm:prSet phldrT="[Szöveg]" custT="1"/>
      <dgm:spPr/>
      <dgm:t>
        <a:bodyPr/>
        <a:lstStyle/>
        <a:p>
          <a:r>
            <a:rPr lang="hu-HU" sz="2400" b="1" dirty="0">
              <a:latin typeface="Arial" panose="020B0604020202020204" pitchFamily="34" charset="0"/>
              <a:cs typeface="Arial" panose="020B0604020202020204" pitchFamily="34" charset="0"/>
            </a:rPr>
            <a:t>Munkaerő-piaci integráció kudarca</a:t>
          </a:r>
          <a:endParaRPr lang="hu-HU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817087-98CF-4227-839C-C600AA22F27F}" type="parTrans" cxnId="{683B4FD9-60C5-4FD7-8D27-935F92805192}">
      <dgm:prSet/>
      <dgm:spPr/>
      <dgm:t>
        <a:bodyPr/>
        <a:lstStyle/>
        <a:p>
          <a:endParaRPr lang="hu-HU" sz="1600"/>
        </a:p>
      </dgm:t>
    </dgm:pt>
    <dgm:pt modelId="{0857552C-2926-46EE-BCB1-FD387AFB300C}" type="sibTrans" cxnId="{683B4FD9-60C5-4FD7-8D27-935F92805192}">
      <dgm:prSet/>
      <dgm:spPr/>
      <dgm:t>
        <a:bodyPr/>
        <a:lstStyle/>
        <a:p>
          <a:endParaRPr lang="hu-HU" sz="1600"/>
        </a:p>
      </dgm:t>
    </dgm:pt>
    <dgm:pt modelId="{6C0A2D9D-2F5C-45AD-99B5-25A90AD5E8D9}">
      <dgm:prSet phldrT="[Szöveg]" custT="1"/>
      <dgm:spPr/>
      <dgm:t>
        <a:bodyPr/>
        <a:lstStyle/>
        <a:p>
          <a:endParaRPr lang="hu-HU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234C38-3115-419E-A550-2C054EB85F83}" type="parTrans" cxnId="{36FCAD44-5EAB-4F8A-B40D-55384FC7E99D}">
      <dgm:prSet/>
      <dgm:spPr/>
      <dgm:t>
        <a:bodyPr/>
        <a:lstStyle/>
        <a:p>
          <a:endParaRPr lang="hu-HU" sz="1600"/>
        </a:p>
      </dgm:t>
    </dgm:pt>
    <dgm:pt modelId="{6C397352-B0CF-4661-A16F-903BE60C70F9}" type="sibTrans" cxnId="{36FCAD44-5EAB-4F8A-B40D-55384FC7E99D}">
      <dgm:prSet/>
      <dgm:spPr/>
      <dgm:t>
        <a:bodyPr/>
        <a:lstStyle/>
        <a:p>
          <a:endParaRPr lang="hu-HU" sz="1600"/>
        </a:p>
      </dgm:t>
    </dgm:pt>
    <dgm:pt modelId="{1FA42E8E-DBC9-4DF2-928F-A687AFB72ADA}">
      <dgm:prSet custT="1"/>
      <dgm:spPr/>
      <dgm:t>
        <a:bodyPr/>
        <a:lstStyle/>
        <a:p>
          <a:endParaRPr lang="hu-HU" sz="2400" dirty="0"/>
        </a:p>
      </dgm:t>
    </dgm:pt>
    <dgm:pt modelId="{E63EE31C-6877-4441-A3E7-87C057F470C3}" type="parTrans" cxnId="{712684AE-AD87-42AB-B194-525A4A7372B1}">
      <dgm:prSet/>
      <dgm:spPr/>
      <dgm:t>
        <a:bodyPr/>
        <a:lstStyle/>
        <a:p>
          <a:endParaRPr lang="hu-HU" sz="1600"/>
        </a:p>
      </dgm:t>
    </dgm:pt>
    <dgm:pt modelId="{539E0337-0123-455A-8357-9CE6A8D554E4}" type="sibTrans" cxnId="{712684AE-AD87-42AB-B194-525A4A7372B1}">
      <dgm:prSet/>
      <dgm:spPr/>
      <dgm:t>
        <a:bodyPr/>
        <a:lstStyle/>
        <a:p>
          <a:endParaRPr lang="hu-HU" sz="1600"/>
        </a:p>
      </dgm:t>
    </dgm:pt>
    <dgm:pt modelId="{AE18CDD8-7344-43F0-86BB-D14BEE54B82D}">
      <dgm:prSet custT="1"/>
      <dgm:spPr/>
      <dgm:t>
        <a:bodyPr/>
        <a:lstStyle/>
        <a:p>
          <a:r>
            <a:rPr lang="hu-HU" sz="800" b="1" dirty="0">
              <a:latin typeface="Arial" panose="020B0604020202020204" pitchFamily="34" charset="0"/>
              <a:cs typeface="Arial" panose="020B0604020202020204" pitchFamily="34" charset="0"/>
            </a:rPr>
            <a:t>	</a:t>
          </a:r>
        </a:p>
      </dgm:t>
    </dgm:pt>
    <dgm:pt modelId="{40CF5FC4-1569-49A8-A662-7779C57555A8}" type="parTrans" cxnId="{8100BC44-5211-49A6-832C-034E1B404BE1}">
      <dgm:prSet/>
      <dgm:spPr/>
      <dgm:t>
        <a:bodyPr/>
        <a:lstStyle/>
        <a:p>
          <a:endParaRPr lang="hu-HU" sz="1600"/>
        </a:p>
      </dgm:t>
    </dgm:pt>
    <dgm:pt modelId="{426B60A3-2133-47AF-A491-ABEB30B724E3}" type="sibTrans" cxnId="{8100BC44-5211-49A6-832C-034E1B404BE1}">
      <dgm:prSet/>
      <dgm:spPr/>
      <dgm:t>
        <a:bodyPr/>
        <a:lstStyle/>
        <a:p>
          <a:endParaRPr lang="hu-HU" sz="1600"/>
        </a:p>
      </dgm:t>
    </dgm:pt>
    <dgm:pt modelId="{563B7738-04C1-41A8-929E-77E14378A6BE}">
      <dgm:prSet custT="1"/>
      <dgm:spPr/>
      <dgm:t>
        <a:bodyPr/>
        <a:lstStyle/>
        <a:p>
          <a:r>
            <a:rPr lang="hu-HU" sz="24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Foglalkozási rehabilitációs </a:t>
          </a:r>
          <a:r>
            <a:rPr lang="hu-HU" sz="24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eszközrendszer</a:t>
          </a:r>
          <a:endParaRPr lang="hu-HU" sz="2400" dirty="0"/>
        </a:p>
      </dgm:t>
    </dgm:pt>
    <dgm:pt modelId="{500A60C2-8BB6-4D13-B5D8-51533EC04F1D}" type="parTrans" cxnId="{721B5F07-C106-404D-98CC-B0BFD7C402BB}">
      <dgm:prSet/>
      <dgm:spPr/>
      <dgm:t>
        <a:bodyPr/>
        <a:lstStyle/>
        <a:p>
          <a:endParaRPr lang="hu-HU" sz="1600"/>
        </a:p>
      </dgm:t>
    </dgm:pt>
    <dgm:pt modelId="{2A68BC3E-B19A-4B65-813C-D12FFB313E61}" type="sibTrans" cxnId="{721B5F07-C106-404D-98CC-B0BFD7C402BB}">
      <dgm:prSet/>
      <dgm:spPr/>
      <dgm:t>
        <a:bodyPr/>
        <a:lstStyle/>
        <a:p>
          <a:endParaRPr lang="hu-HU" sz="1600"/>
        </a:p>
      </dgm:t>
    </dgm:pt>
    <dgm:pt modelId="{C157D695-5BC4-49B1-A765-A50675A8EC4E}">
      <dgm:prSet custT="1"/>
      <dgm:spPr/>
      <dgm:t>
        <a:bodyPr/>
        <a:lstStyle/>
        <a:p>
          <a:endParaRPr lang="hu-HU" sz="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319CCC-DC15-4AA9-966E-C7FC4CC481BF}" type="parTrans" cxnId="{438BC218-7ADC-4B09-A57A-A9DE416F74CD}">
      <dgm:prSet/>
      <dgm:spPr/>
      <dgm:t>
        <a:bodyPr/>
        <a:lstStyle/>
        <a:p>
          <a:endParaRPr lang="hu-HU" sz="1600"/>
        </a:p>
      </dgm:t>
    </dgm:pt>
    <dgm:pt modelId="{50C60357-B05E-4340-800D-7CCF85910016}" type="sibTrans" cxnId="{438BC218-7ADC-4B09-A57A-A9DE416F74CD}">
      <dgm:prSet/>
      <dgm:spPr/>
      <dgm:t>
        <a:bodyPr/>
        <a:lstStyle/>
        <a:p>
          <a:endParaRPr lang="hu-HU" sz="1600"/>
        </a:p>
      </dgm:t>
    </dgm:pt>
    <dgm:pt modelId="{2BA3F5BB-8BA3-4B85-9C9C-62EF543C167D}">
      <dgm:prSet custT="1"/>
      <dgm:spPr/>
      <dgm:t>
        <a:bodyPr/>
        <a:lstStyle/>
        <a:p>
          <a:r>
            <a:rPr lang="hu-HU" sz="2400" b="1" dirty="0">
              <a:latin typeface="Arial" panose="020B0604020202020204" pitchFamily="34" charset="0"/>
              <a:cs typeface="Arial" panose="020B0604020202020204" pitchFamily="34" charset="0"/>
            </a:rPr>
            <a:t>Tervkészítés</a:t>
          </a:r>
        </a:p>
      </dgm:t>
    </dgm:pt>
    <dgm:pt modelId="{EF933141-F057-4353-8734-EB1E74C28551}" type="parTrans" cxnId="{04D0B0E4-1D09-48A8-9FDB-277188C16D8F}">
      <dgm:prSet/>
      <dgm:spPr/>
      <dgm:t>
        <a:bodyPr/>
        <a:lstStyle/>
        <a:p>
          <a:endParaRPr lang="hu-HU" sz="1600"/>
        </a:p>
      </dgm:t>
    </dgm:pt>
    <dgm:pt modelId="{EF570A9A-8F4A-42E9-8A6D-2AF25AA2041C}" type="sibTrans" cxnId="{04D0B0E4-1D09-48A8-9FDB-277188C16D8F}">
      <dgm:prSet/>
      <dgm:spPr/>
      <dgm:t>
        <a:bodyPr/>
        <a:lstStyle/>
        <a:p>
          <a:endParaRPr lang="hu-HU" sz="1600"/>
        </a:p>
      </dgm:t>
    </dgm:pt>
    <dgm:pt modelId="{FA103746-11A6-4D7A-9BCA-75B8920793E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Munkavállalás</a:t>
          </a:r>
        </a:p>
      </dgm:t>
    </dgm:pt>
    <dgm:pt modelId="{B506F96D-7B28-4E33-834E-6240C9A21718}" type="parTrans" cxnId="{AA82EBC5-89FA-472F-9AA8-8469A4CC5100}">
      <dgm:prSet/>
      <dgm:spPr/>
      <dgm:t>
        <a:bodyPr/>
        <a:lstStyle/>
        <a:p>
          <a:endParaRPr lang="hu-HU" sz="1600"/>
        </a:p>
      </dgm:t>
    </dgm:pt>
    <dgm:pt modelId="{BDAD247C-EA70-46F0-98CF-0DFD9CDF4453}" type="sibTrans" cxnId="{AA82EBC5-89FA-472F-9AA8-8469A4CC5100}">
      <dgm:prSet/>
      <dgm:spPr/>
      <dgm:t>
        <a:bodyPr/>
        <a:lstStyle/>
        <a:p>
          <a:endParaRPr lang="hu-HU" sz="1600"/>
        </a:p>
      </dgm:t>
    </dgm:pt>
    <dgm:pt modelId="{47D4BE46-FF50-4B93-95BA-29FE5699DA55}">
      <dgm:prSet custT="1"/>
      <dgm:spPr/>
      <dgm:t>
        <a:bodyPr/>
        <a:lstStyle/>
        <a:p>
          <a:r>
            <a:rPr lang="hu-HU" sz="2400" b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hu-HU" sz="2400" dirty="0"/>
        </a:p>
      </dgm:t>
    </dgm:pt>
    <dgm:pt modelId="{183A4299-BA2A-4061-A1F4-9CC48BE78E8B}" type="parTrans" cxnId="{64D0B689-B5E5-454F-96E0-2D1A96024D20}">
      <dgm:prSet/>
      <dgm:spPr/>
      <dgm:t>
        <a:bodyPr/>
        <a:lstStyle/>
        <a:p>
          <a:endParaRPr lang="hu-HU" sz="1600"/>
        </a:p>
      </dgm:t>
    </dgm:pt>
    <dgm:pt modelId="{02B0ECDD-78AE-487B-890E-EBEBD4B0C615}" type="sibTrans" cxnId="{64D0B689-B5E5-454F-96E0-2D1A96024D20}">
      <dgm:prSet/>
      <dgm:spPr/>
      <dgm:t>
        <a:bodyPr/>
        <a:lstStyle/>
        <a:p>
          <a:endParaRPr lang="hu-HU" sz="1600"/>
        </a:p>
      </dgm:t>
    </dgm:pt>
    <dgm:pt modelId="{9838FBC8-D174-4001-9D5D-792778731177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Álláskeresés  </a:t>
          </a:r>
        </a:p>
      </dgm:t>
    </dgm:pt>
    <dgm:pt modelId="{E64EACD8-CE6C-4980-8E7D-6C5284EB1DE6}" type="parTrans" cxnId="{40DC5CD3-BD65-4BDD-A346-1D8527AB38FF}">
      <dgm:prSet/>
      <dgm:spPr/>
      <dgm:t>
        <a:bodyPr/>
        <a:lstStyle/>
        <a:p>
          <a:endParaRPr lang="hu-HU" sz="1600"/>
        </a:p>
      </dgm:t>
    </dgm:pt>
    <dgm:pt modelId="{AD531322-BE54-4699-8F28-248F7A7720CC}" type="sibTrans" cxnId="{40DC5CD3-BD65-4BDD-A346-1D8527AB38FF}">
      <dgm:prSet/>
      <dgm:spPr/>
      <dgm:t>
        <a:bodyPr/>
        <a:lstStyle/>
        <a:p>
          <a:endParaRPr lang="hu-HU" sz="1600"/>
        </a:p>
      </dgm:t>
    </dgm:pt>
    <dgm:pt modelId="{DC9FBB39-7542-470B-9D46-6A9D8FE0E80F}" type="pres">
      <dgm:prSet presAssocID="{8CC11D70-F466-4C13-BC06-4257D7D2AA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59BC515-54A9-4197-98F1-1FDE45511D21}" type="pres">
      <dgm:prSet presAssocID="{6C0A2D9D-2F5C-45AD-99B5-25A90AD5E8D9}" presName="composite" presStyleCnt="0"/>
      <dgm:spPr/>
    </dgm:pt>
    <dgm:pt modelId="{7927B44F-11CF-4952-8018-362CD22B7676}" type="pres">
      <dgm:prSet presAssocID="{6C0A2D9D-2F5C-45AD-99B5-25A90AD5E8D9}" presName="parentText" presStyleLbl="alignNode1" presStyleIdx="0" presStyleCnt="9" custScaleY="105720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D25774F-B17D-4FC7-844F-45F3EDF41190}" type="pres">
      <dgm:prSet presAssocID="{6C0A2D9D-2F5C-45AD-99B5-25A90AD5E8D9}" presName="descendantText" presStyleLbl="alignAcc1" presStyleIdx="0" presStyleCnt="9" custScaleX="99427" custScaleY="125693" custLinFactNeighborX="-166" custLinFactNeighborY="151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CE9EF82-E328-48C6-8AEB-E2495AB10DCE}" type="pres">
      <dgm:prSet presAssocID="{6C397352-B0CF-4661-A16F-903BE60C70F9}" presName="sp" presStyleCnt="0"/>
      <dgm:spPr/>
    </dgm:pt>
    <dgm:pt modelId="{03A20078-D584-42B9-B83A-8FFEDF9E0D8F}" type="pres">
      <dgm:prSet presAssocID="{4A7D85D1-A28B-4D61-9741-2D80AD45E39E}" presName="composite" presStyleCnt="0"/>
      <dgm:spPr/>
    </dgm:pt>
    <dgm:pt modelId="{14D29640-A092-41BE-920F-01715BA0EE66}" type="pres">
      <dgm:prSet presAssocID="{4A7D85D1-A28B-4D61-9741-2D80AD45E39E}" presName="parentText" presStyleLbl="align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469740-20D9-4E1F-8769-33BBDF545F9E}" type="pres">
      <dgm:prSet presAssocID="{4A7D85D1-A28B-4D61-9741-2D80AD45E39E}" presName="descendantText" presStyleLbl="alignAcc1" presStyleIdx="1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A8C018-59E3-40B2-A92B-AB674D173FC0}" type="pres">
      <dgm:prSet presAssocID="{4306CF77-FCA4-4153-A424-5C1BF86B7970}" presName="sp" presStyleCnt="0"/>
      <dgm:spPr/>
    </dgm:pt>
    <dgm:pt modelId="{58A027FE-86BA-4E5C-8473-4C0886831502}" type="pres">
      <dgm:prSet presAssocID="{ED32D823-E96D-4CD8-A69F-2A372BE3B807}" presName="composite" presStyleCnt="0"/>
      <dgm:spPr/>
    </dgm:pt>
    <dgm:pt modelId="{96556276-80A6-4394-86CB-2F68FD4D15CE}" type="pres">
      <dgm:prSet presAssocID="{ED32D823-E96D-4CD8-A69F-2A372BE3B807}" presName="parentText" presStyleLbl="align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0CF357-9B79-4F8B-AFE5-4EE5EA2FE75E}" type="pres">
      <dgm:prSet presAssocID="{ED32D823-E96D-4CD8-A69F-2A372BE3B807}" presName="descendantText" presStyleLbl="alignAcc1" presStyleIdx="2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53CAD19-5BCE-4A93-9EEE-812AB7583EE7}" type="pres">
      <dgm:prSet presAssocID="{6DDE4E42-AC9B-4362-9C50-B28CC9B23423}" presName="sp" presStyleCnt="0"/>
      <dgm:spPr/>
    </dgm:pt>
    <dgm:pt modelId="{9366D5E0-42E9-4EF2-8696-F54F6387D0DF}" type="pres">
      <dgm:prSet presAssocID="{0E0E0926-3D5F-4F95-AF01-C3692AD57170}" presName="composite" presStyleCnt="0"/>
      <dgm:spPr/>
    </dgm:pt>
    <dgm:pt modelId="{CB129291-2279-4C64-B5F5-8FEECE69A9E9}" type="pres">
      <dgm:prSet presAssocID="{0E0E0926-3D5F-4F95-AF01-C3692AD57170}" presName="parentText" presStyleLbl="align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4AED029-8AE0-4C36-B7B5-162E1C2E163E}" type="pres">
      <dgm:prSet presAssocID="{0E0E0926-3D5F-4F95-AF01-C3692AD57170}" presName="descendantText" presStyleLbl="alignAcc1" presStyleIdx="3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7A0F9E6-5BC8-4FE9-8230-3776CA0AF0A8}" type="pres">
      <dgm:prSet presAssocID="{BDD2DB50-0F38-4B8C-810F-23AA3F8BA8EB}" presName="sp" presStyleCnt="0"/>
      <dgm:spPr/>
    </dgm:pt>
    <dgm:pt modelId="{323D3B4B-915A-499C-9F98-798164F381B4}" type="pres">
      <dgm:prSet presAssocID="{C157D695-5BC4-49B1-A765-A50675A8EC4E}" presName="composite" presStyleCnt="0"/>
      <dgm:spPr/>
    </dgm:pt>
    <dgm:pt modelId="{468569C8-E5C8-499D-9CD9-B05DC53A0DC5}" type="pres">
      <dgm:prSet presAssocID="{C157D695-5BC4-49B1-A765-A50675A8EC4E}" presName="parentText" presStyleLbl="align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325DFEC-520F-46FD-9E11-114E729317A7}" type="pres">
      <dgm:prSet presAssocID="{C157D695-5BC4-49B1-A765-A50675A8EC4E}" presName="descendantText" presStyleLbl="alignAcc1" presStyleIdx="4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56823D7-597D-4FB0-B9AB-8C682BD2920C}" type="pres">
      <dgm:prSet presAssocID="{50C60357-B05E-4340-800D-7CCF85910016}" presName="sp" presStyleCnt="0"/>
      <dgm:spPr/>
    </dgm:pt>
    <dgm:pt modelId="{44AE9ABF-E22C-4E24-9065-C622DDAFC4A4}" type="pres">
      <dgm:prSet presAssocID="{E0342EEC-00CA-4ED1-9558-306ACC7513D5}" presName="composite" presStyleCnt="0"/>
      <dgm:spPr/>
    </dgm:pt>
    <dgm:pt modelId="{06B38EB8-67D2-4FF7-BC08-05222527CA6D}" type="pres">
      <dgm:prSet presAssocID="{E0342EEC-00CA-4ED1-9558-306ACC7513D5}" presName="parentText" presStyleLbl="align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55004A7-007E-461D-BB4E-C50A2EA08077}" type="pres">
      <dgm:prSet presAssocID="{E0342EEC-00CA-4ED1-9558-306ACC7513D5}" presName="descendantText" presStyleLbl="alignAcc1" presStyleIdx="5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6A552D2-03F4-4C6C-A3CD-35A67D7C2753}" type="pres">
      <dgm:prSet presAssocID="{852F6DE3-2911-43FC-BB47-905F1A76DE3D}" presName="sp" presStyleCnt="0"/>
      <dgm:spPr/>
    </dgm:pt>
    <dgm:pt modelId="{7E19B20C-C54B-44D3-9DF9-B66DD597D250}" type="pres">
      <dgm:prSet presAssocID="{1FA42E8E-DBC9-4DF2-928F-A687AFB72ADA}" presName="composite" presStyleCnt="0"/>
      <dgm:spPr/>
    </dgm:pt>
    <dgm:pt modelId="{3C94BE37-8597-4EF2-A400-FCFC6FC6966D}" type="pres">
      <dgm:prSet presAssocID="{1FA42E8E-DBC9-4DF2-928F-A687AFB72ADA}" presName="parentText" presStyleLbl="align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AFF7FE1-7CFA-4EA8-BF9F-70DB7AB2F0EC}" type="pres">
      <dgm:prSet presAssocID="{1FA42E8E-DBC9-4DF2-928F-A687AFB72ADA}" presName="descendantText" presStyleLbl="alignAcc1" presStyleIdx="6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3C5276E-81F4-4913-B1F7-E1507237A4A2}" type="pres">
      <dgm:prSet presAssocID="{539E0337-0123-455A-8357-9CE6A8D554E4}" presName="sp" presStyleCnt="0"/>
      <dgm:spPr/>
    </dgm:pt>
    <dgm:pt modelId="{F4B96C26-9910-470A-A1C0-E386778115EF}" type="pres">
      <dgm:prSet presAssocID="{47D4BE46-FF50-4B93-95BA-29FE5699DA55}" presName="composite" presStyleCnt="0"/>
      <dgm:spPr/>
    </dgm:pt>
    <dgm:pt modelId="{9CB55A91-DA6D-4AF1-971F-4CD6CD8CEE13}" type="pres">
      <dgm:prSet presAssocID="{47D4BE46-FF50-4B93-95BA-29FE5699DA55}" presName="parentText" presStyleLbl="align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803A8EF-204D-42BD-AB5F-D6F407087B79}" type="pres">
      <dgm:prSet presAssocID="{47D4BE46-FF50-4B93-95BA-29FE5699DA55}" presName="descendantText" presStyleLbl="alignAcc1" presStyleIdx="7" presStyleCnt="9" custScaleX="98627" custLinFactNeighborX="-622" custLinFactNeighborY="-165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8062614-AB86-49DB-8FDD-7093845AA174}" type="pres">
      <dgm:prSet presAssocID="{02B0ECDD-78AE-487B-890E-EBEBD4B0C615}" presName="sp" presStyleCnt="0"/>
      <dgm:spPr/>
    </dgm:pt>
    <dgm:pt modelId="{C6FB100F-D584-4769-8697-5E2583C509E0}" type="pres">
      <dgm:prSet presAssocID="{AE18CDD8-7344-43F0-86BB-D14BEE54B82D}" presName="composite" presStyleCnt="0"/>
      <dgm:spPr/>
    </dgm:pt>
    <dgm:pt modelId="{52473579-3722-4C9A-A8F2-8ED381FEB840}" type="pres">
      <dgm:prSet presAssocID="{AE18CDD8-7344-43F0-86BB-D14BEE54B82D}" presName="parentText" presStyleLbl="align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A1E0608-AB8E-401E-BAB4-02E6CE75C30F}" type="pres">
      <dgm:prSet presAssocID="{AE18CDD8-7344-43F0-86BB-D14BEE54B82D}" presName="descendantText" presStyleLbl="alignAcc1" presStyleIdx="8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33542F8-CE0F-48CA-9FF9-9E04B4D6A70B}" type="presOf" srcId="{563B7738-04C1-41A8-929E-77E14378A6BE}" destId="{3AFF7FE1-7CFA-4EA8-BF9F-70DB7AB2F0EC}" srcOrd="0" destOrd="0" presId="urn:microsoft.com/office/officeart/2005/8/layout/chevron2"/>
    <dgm:cxn modelId="{9BBE02E9-CEEA-4AD5-88A2-4607BCC19C85}" type="presOf" srcId="{48B3638C-C261-4B0D-A4EE-7BD498865855}" destId="{855004A7-007E-461D-BB4E-C50A2EA08077}" srcOrd="0" destOrd="0" presId="urn:microsoft.com/office/officeart/2005/8/layout/chevron2"/>
    <dgm:cxn modelId="{46AE29AC-0BF5-4393-91AA-5A7CA8D03CD0}" srcId="{0E0E0926-3D5F-4F95-AF01-C3692AD57170}" destId="{F25B0D53-4BED-42D3-943F-95E2F4A5DA1A}" srcOrd="0" destOrd="0" parTransId="{9C7EF44F-A829-4370-A165-2EB942C52224}" sibTransId="{B860409F-46C8-42A5-93AB-F2AE6C512985}"/>
    <dgm:cxn modelId="{78153A4F-D3F9-47D6-B3BC-3283C89B4F90}" srcId="{8CC11D70-F466-4C13-BC06-4257D7D2AA8C}" destId="{4A7D85D1-A28B-4D61-9741-2D80AD45E39E}" srcOrd="1" destOrd="0" parTransId="{639A9904-24C3-46C5-A3D4-E6FEE91984EE}" sibTransId="{4306CF77-FCA4-4153-A424-5C1BF86B7970}"/>
    <dgm:cxn modelId="{95A800EA-3324-44E2-9773-93B78B08E03C}" type="presOf" srcId="{8CC11D70-F466-4C13-BC06-4257D7D2AA8C}" destId="{DC9FBB39-7542-470B-9D46-6A9D8FE0E80F}" srcOrd="0" destOrd="0" presId="urn:microsoft.com/office/officeart/2005/8/layout/chevron2"/>
    <dgm:cxn modelId="{AA82EBC5-89FA-472F-9AA8-8469A4CC5100}" srcId="{AE18CDD8-7344-43F0-86BB-D14BEE54B82D}" destId="{FA103746-11A6-4D7A-9BCA-75B8920793E1}" srcOrd="0" destOrd="0" parTransId="{B506F96D-7B28-4E33-834E-6240C9A21718}" sibTransId="{BDAD247C-EA70-46F0-98CF-0DFD9CDF4453}"/>
    <dgm:cxn modelId="{46D485E6-D3C1-4FD5-89B3-2DC42321B3EE}" srcId="{ED32D823-E96D-4CD8-A69F-2A372BE3B807}" destId="{47175372-859F-48B8-8511-7773C316564C}" srcOrd="0" destOrd="0" parTransId="{49DA1FC6-79A4-4CF9-BF83-1E22A0155F42}" sibTransId="{31A0BCE1-B908-4FA0-A60B-26F674D3FC55}"/>
    <dgm:cxn modelId="{36FCAD44-5EAB-4F8A-B40D-55384FC7E99D}" srcId="{8CC11D70-F466-4C13-BC06-4257D7D2AA8C}" destId="{6C0A2D9D-2F5C-45AD-99B5-25A90AD5E8D9}" srcOrd="0" destOrd="0" parTransId="{AE234C38-3115-419E-A550-2C054EB85F83}" sibTransId="{6C397352-B0CF-4661-A16F-903BE60C70F9}"/>
    <dgm:cxn modelId="{38E0DA52-4065-42B9-8AF9-EACD7BB45B29}" srcId="{8CC11D70-F466-4C13-BC06-4257D7D2AA8C}" destId="{0E0E0926-3D5F-4F95-AF01-C3692AD57170}" srcOrd="3" destOrd="0" parTransId="{6C9641DB-4063-4120-8DEC-B8D2AE6FCFC2}" sibTransId="{BDD2DB50-0F38-4B8C-810F-23AA3F8BA8EB}"/>
    <dgm:cxn modelId="{60C12D25-D462-47DD-9A9A-B6E39D63D2E2}" type="presOf" srcId="{6C0A2D9D-2F5C-45AD-99B5-25A90AD5E8D9}" destId="{7927B44F-11CF-4952-8018-362CD22B7676}" srcOrd="0" destOrd="0" presId="urn:microsoft.com/office/officeart/2005/8/layout/chevron2"/>
    <dgm:cxn modelId="{40DC5CD3-BD65-4BDD-A346-1D8527AB38FF}" srcId="{47D4BE46-FF50-4B93-95BA-29FE5699DA55}" destId="{9838FBC8-D174-4001-9D5D-792778731177}" srcOrd="0" destOrd="0" parTransId="{E64EACD8-CE6C-4980-8E7D-6C5284EB1DE6}" sibTransId="{AD531322-BE54-4699-8F28-248F7A7720CC}"/>
    <dgm:cxn modelId="{AC19A61F-0061-44FB-A0DC-7A1D6C1EDFF9}" type="presOf" srcId="{9838FBC8-D174-4001-9D5D-792778731177}" destId="{7803A8EF-204D-42BD-AB5F-D6F407087B79}" srcOrd="0" destOrd="0" presId="urn:microsoft.com/office/officeart/2005/8/layout/chevron2"/>
    <dgm:cxn modelId="{721B5F07-C106-404D-98CC-B0BFD7C402BB}" srcId="{1FA42E8E-DBC9-4DF2-928F-A687AFB72ADA}" destId="{563B7738-04C1-41A8-929E-77E14378A6BE}" srcOrd="0" destOrd="0" parTransId="{500A60C2-8BB6-4D13-B5D8-51533EC04F1D}" sibTransId="{2A68BC3E-B19A-4B65-813C-D12FFB313E61}"/>
    <dgm:cxn modelId="{712684AE-AD87-42AB-B194-525A4A7372B1}" srcId="{8CC11D70-F466-4C13-BC06-4257D7D2AA8C}" destId="{1FA42E8E-DBC9-4DF2-928F-A687AFB72ADA}" srcOrd="6" destOrd="0" parTransId="{E63EE31C-6877-4441-A3E7-87C057F470C3}" sibTransId="{539E0337-0123-455A-8357-9CE6A8D554E4}"/>
    <dgm:cxn modelId="{8100BC44-5211-49A6-832C-034E1B404BE1}" srcId="{8CC11D70-F466-4C13-BC06-4257D7D2AA8C}" destId="{AE18CDD8-7344-43F0-86BB-D14BEE54B82D}" srcOrd="8" destOrd="0" parTransId="{40CF5FC4-1569-49A8-A662-7779C57555A8}" sibTransId="{426B60A3-2133-47AF-A491-ABEB30B724E3}"/>
    <dgm:cxn modelId="{438BC218-7ADC-4B09-A57A-A9DE416F74CD}" srcId="{8CC11D70-F466-4C13-BC06-4257D7D2AA8C}" destId="{C157D695-5BC4-49B1-A765-A50675A8EC4E}" srcOrd="4" destOrd="0" parTransId="{59319CCC-DC15-4AA9-966E-C7FC4CC481BF}" sibTransId="{50C60357-B05E-4340-800D-7CCF85910016}"/>
    <dgm:cxn modelId="{683B4FD9-60C5-4FD7-8D27-935F92805192}" srcId="{6C0A2D9D-2F5C-45AD-99B5-25A90AD5E8D9}" destId="{44F113DF-CD2C-40E1-AA1E-6B180DCF20D6}" srcOrd="0" destOrd="0" parTransId="{B7817087-98CF-4227-839C-C600AA22F27F}" sibTransId="{0857552C-2926-46EE-BCB1-FD387AFB300C}"/>
    <dgm:cxn modelId="{5AD5E7F5-ACD9-4382-9DB6-4D91DAF9021D}" srcId="{8CC11D70-F466-4C13-BC06-4257D7D2AA8C}" destId="{ED32D823-E96D-4CD8-A69F-2A372BE3B807}" srcOrd="2" destOrd="0" parTransId="{73CF5708-F2D0-4690-B259-2860FFEE06D3}" sibTransId="{6DDE4E42-AC9B-4362-9C50-B28CC9B23423}"/>
    <dgm:cxn modelId="{A9C45595-7FE8-4142-9669-565AB4990ECC}" srcId="{4A7D85D1-A28B-4D61-9741-2D80AD45E39E}" destId="{FA47D738-DAEC-4388-9E2F-3CFC2229E4DB}" srcOrd="0" destOrd="0" parTransId="{F9E58F2C-4090-4758-BA06-855384E386ED}" sibTransId="{DC3AC4D0-9CC0-4B42-9C13-ECC6178FE799}"/>
    <dgm:cxn modelId="{5C9BD2CF-97BB-4EBD-8B15-5F12DC2FB426}" srcId="{E0342EEC-00CA-4ED1-9558-306ACC7513D5}" destId="{48B3638C-C261-4B0D-A4EE-7BD498865855}" srcOrd="0" destOrd="0" parTransId="{FF4E9F98-D8E9-45E3-A0B7-AB03B12E209C}" sibTransId="{516F1004-AADA-45FB-B900-B3DC5E0ABA2B}"/>
    <dgm:cxn modelId="{639BFC3E-2B93-407E-A8AD-619AB5F88F23}" type="presOf" srcId="{47D4BE46-FF50-4B93-95BA-29FE5699DA55}" destId="{9CB55A91-DA6D-4AF1-971F-4CD6CD8CEE13}" srcOrd="0" destOrd="0" presId="urn:microsoft.com/office/officeart/2005/8/layout/chevron2"/>
    <dgm:cxn modelId="{68B9FE19-A8D4-4F36-94DB-F2C9E3C7859E}" type="presOf" srcId="{AE18CDD8-7344-43F0-86BB-D14BEE54B82D}" destId="{52473579-3722-4C9A-A8F2-8ED381FEB840}" srcOrd="0" destOrd="0" presId="urn:microsoft.com/office/officeart/2005/8/layout/chevron2"/>
    <dgm:cxn modelId="{1E1E63C9-AD59-496C-BE06-516BD230EB05}" type="presOf" srcId="{FA103746-11A6-4D7A-9BCA-75B8920793E1}" destId="{AA1E0608-AB8E-401E-BAB4-02E6CE75C30F}" srcOrd="0" destOrd="0" presId="urn:microsoft.com/office/officeart/2005/8/layout/chevron2"/>
    <dgm:cxn modelId="{A3AF2F79-5406-4D31-9E2C-BEC8FC497C74}" type="presOf" srcId="{F25B0D53-4BED-42D3-943F-95E2F4A5DA1A}" destId="{C4AED029-8AE0-4C36-B7B5-162E1C2E163E}" srcOrd="0" destOrd="0" presId="urn:microsoft.com/office/officeart/2005/8/layout/chevron2"/>
    <dgm:cxn modelId="{2668A33A-1891-428C-A23C-DF92CDC518A5}" type="presOf" srcId="{47175372-859F-48B8-8511-7773C316564C}" destId="{FA0CF357-9B79-4F8B-AFE5-4EE5EA2FE75E}" srcOrd="0" destOrd="0" presId="urn:microsoft.com/office/officeart/2005/8/layout/chevron2"/>
    <dgm:cxn modelId="{25E20C67-31B6-4C8C-ADFC-2D249F342435}" type="presOf" srcId="{C157D695-5BC4-49B1-A765-A50675A8EC4E}" destId="{468569C8-E5C8-499D-9CD9-B05DC53A0DC5}" srcOrd="0" destOrd="0" presId="urn:microsoft.com/office/officeart/2005/8/layout/chevron2"/>
    <dgm:cxn modelId="{6FCCB2E6-F9D6-4F56-99EE-A46B357475BD}" type="presOf" srcId="{1FA42E8E-DBC9-4DF2-928F-A687AFB72ADA}" destId="{3C94BE37-8597-4EF2-A400-FCFC6FC6966D}" srcOrd="0" destOrd="0" presId="urn:microsoft.com/office/officeart/2005/8/layout/chevron2"/>
    <dgm:cxn modelId="{9DBCFB26-A786-43AE-AB73-03331E18D533}" type="presOf" srcId="{4A7D85D1-A28B-4D61-9741-2D80AD45E39E}" destId="{14D29640-A092-41BE-920F-01715BA0EE66}" srcOrd="0" destOrd="0" presId="urn:microsoft.com/office/officeart/2005/8/layout/chevron2"/>
    <dgm:cxn modelId="{9743EA20-B7CE-4656-89AA-86B084E7127B}" srcId="{8CC11D70-F466-4C13-BC06-4257D7D2AA8C}" destId="{E0342EEC-00CA-4ED1-9558-306ACC7513D5}" srcOrd="5" destOrd="0" parTransId="{1A3AF4FD-0904-49A8-8820-1B20FF5DFBA7}" sibTransId="{852F6DE3-2911-43FC-BB47-905F1A76DE3D}"/>
    <dgm:cxn modelId="{53C8844A-3F2F-455D-8FE9-B63142050C29}" type="presOf" srcId="{44F113DF-CD2C-40E1-AA1E-6B180DCF20D6}" destId="{5D25774F-B17D-4FC7-844F-45F3EDF41190}" srcOrd="0" destOrd="0" presId="urn:microsoft.com/office/officeart/2005/8/layout/chevron2"/>
    <dgm:cxn modelId="{E8D16731-EBBF-44B7-B8E6-D902A2ED7872}" type="presOf" srcId="{FA47D738-DAEC-4388-9E2F-3CFC2229E4DB}" destId="{0F469740-20D9-4E1F-8769-33BBDF545F9E}" srcOrd="0" destOrd="0" presId="urn:microsoft.com/office/officeart/2005/8/layout/chevron2"/>
    <dgm:cxn modelId="{4F054C0E-625D-4F16-81B6-DA4B5298987E}" type="presOf" srcId="{E0342EEC-00CA-4ED1-9558-306ACC7513D5}" destId="{06B38EB8-67D2-4FF7-BC08-05222527CA6D}" srcOrd="0" destOrd="0" presId="urn:microsoft.com/office/officeart/2005/8/layout/chevron2"/>
    <dgm:cxn modelId="{64D0B689-B5E5-454F-96E0-2D1A96024D20}" srcId="{8CC11D70-F466-4C13-BC06-4257D7D2AA8C}" destId="{47D4BE46-FF50-4B93-95BA-29FE5699DA55}" srcOrd="7" destOrd="0" parTransId="{183A4299-BA2A-4061-A1F4-9CC48BE78E8B}" sibTransId="{02B0ECDD-78AE-487B-890E-EBEBD4B0C615}"/>
    <dgm:cxn modelId="{8349648F-2F3B-4A02-87D3-9A53194EF513}" type="presOf" srcId="{2BA3F5BB-8BA3-4B85-9C9C-62EF543C167D}" destId="{F325DFEC-520F-46FD-9E11-114E729317A7}" srcOrd="0" destOrd="0" presId="urn:microsoft.com/office/officeart/2005/8/layout/chevron2"/>
    <dgm:cxn modelId="{04D0B0E4-1D09-48A8-9FDB-277188C16D8F}" srcId="{C157D695-5BC4-49B1-A765-A50675A8EC4E}" destId="{2BA3F5BB-8BA3-4B85-9C9C-62EF543C167D}" srcOrd="0" destOrd="0" parTransId="{EF933141-F057-4353-8734-EB1E74C28551}" sibTransId="{EF570A9A-8F4A-42E9-8A6D-2AF25AA2041C}"/>
    <dgm:cxn modelId="{FB306843-286B-48D7-8DEF-0D9584DDBE08}" type="presOf" srcId="{0E0E0926-3D5F-4F95-AF01-C3692AD57170}" destId="{CB129291-2279-4C64-B5F5-8FEECE69A9E9}" srcOrd="0" destOrd="0" presId="urn:microsoft.com/office/officeart/2005/8/layout/chevron2"/>
    <dgm:cxn modelId="{B93D0AFB-0A3A-43DC-BC1B-28C0732FF5EC}" type="presOf" srcId="{ED32D823-E96D-4CD8-A69F-2A372BE3B807}" destId="{96556276-80A6-4394-86CB-2F68FD4D15CE}" srcOrd="0" destOrd="0" presId="urn:microsoft.com/office/officeart/2005/8/layout/chevron2"/>
    <dgm:cxn modelId="{895087C0-0330-4C0D-9104-DA7B102C7E59}" type="presParOf" srcId="{DC9FBB39-7542-470B-9D46-6A9D8FE0E80F}" destId="{459BC515-54A9-4197-98F1-1FDE45511D21}" srcOrd="0" destOrd="0" presId="urn:microsoft.com/office/officeart/2005/8/layout/chevron2"/>
    <dgm:cxn modelId="{119B8269-8E48-41DB-86D8-6C30CE814F52}" type="presParOf" srcId="{459BC515-54A9-4197-98F1-1FDE45511D21}" destId="{7927B44F-11CF-4952-8018-362CD22B7676}" srcOrd="0" destOrd="0" presId="urn:microsoft.com/office/officeart/2005/8/layout/chevron2"/>
    <dgm:cxn modelId="{CB43F812-D5D7-44F4-86D8-EEBE8717B8C3}" type="presParOf" srcId="{459BC515-54A9-4197-98F1-1FDE45511D21}" destId="{5D25774F-B17D-4FC7-844F-45F3EDF41190}" srcOrd="1" destOrd="0" presId="urn:microsoft.com/office/officeart/2005/8/layout/chevron2"/>
    <dgm:cxn modelId="{A4D7B016-6EB5-4612-894B-DDFF38B43EEB}" type="presParOf" srcId="{DC9FBB39-7542-470B-9D46-6A9D8FE0E80F}" destId="{CCE9EF82-E328-48C6-8AEB-E2495AB10DCE}" srcOrd="1" destOrd="0" presId="urn:microsoft.com/office/officeart/2005/8/layout/chevron2"/>
    <dgm:cxn modelId="{A555AB2A-2248-4607-A559-67B353B95006}" type="presParOf" srcId="{DC9FBB39-7542-470B-9D46-6A9D8FE0E80F}" destId="{03A20078-D584-42B9-B83A-8FFEDF9E0D8F}" srcOrd="2" destOrd="0" presId="urn:microsoft.com/office/officeart/2005/8/layout/chevron2"/>
    <dgm:cxn modelId="{F91FA0CB-63A0-4A53-9768-2FBFE0CD8AC5}" type="presParOf" srcId="{03A20078-D584-42B9-B83A-8FFEDF9E0D8F}" destId="{14D29640-A092-41BE-920F-01715BA0EE66}" srcOrd="0" destOrd="0" presId="urn:microsoft.com/office/officeart/2005/8/layout/chevron2"/>
    <dgm:cxn modelId="{A07730DE-09F8-4193-AF6C-97FC2A463F2E}" type="presParOf" srcId="{03A20078-D584-42B9-B83A-8FFEDF9E0D8F}" destId="{0F469740-20D9-4E1F-8769-33BBDF545F9E}" srcOrd="1" destOrd="0" presId="urn:microsoft.com/office/officeart/2005/8/layout/chevron2"/>
    <dgm:cxn modelId="{55893E0F-A006-4900-B281-F7A655FA5C55}" type="presParOf" srcId="{DC9FBB39-7542-470B-9D46-6A9D8FE0E80F}" destId="{0FA8C018-59E3-40B2-A92B-AB674D173FC0}" srcOrd="3" destOrd="0" presId="urn:microsoft.com/office/officeart/2005/8/layout/chevron2"/>
    <dgm:cxn modelId="{CD036A4D-3F09-4685-84CB-3D96D08A18D8}" type="presParOf" srcId="{DC9FBB39-7542-470B-9D46-6A9D8FE0E80F}" destId="{58A027FE-86BA-4E5C-8473-4C0886831502}" srcOrd="4" destOrd="0" presId="urn:microsoft.com/office/officeart/2005/8/layout/chevron2"/>
    <dgm:cxn modelId="{46127810-B35F-4143-A209-6D738E5A8DC8}" type="presParOf" srcId="{58A027FE-86BA-4E5C-8473-4C0886831502}" destId="{96556276-80A6-4394-86CB-2F68FD4D15CE}" srcOrd="0" destOrd="0" presId="urn:microsoft.com/office/officeart/2005/8/layout/chevron2"/>
    <dgm:cxn modelId="{70C9A6F4-3DC7-41DE-92EB-0C541C988279}" type="presParOf" srcId="{58A027FE-86BA-4E5C-8473-4C0886831502}" destId="{FA0CF357-9B79-4F8B-AFE5-4EE5EA2FE75E}" srcOrd="1" destOrd="0" presId="urn:microsoft.com/office/officeart/2005/8/layout/chevron2"/>
    <dgm:cxn modelId="{08B7993D-9C27-410B-AAD3-EA407AAA4A52}" type="presParOf" srcId="{DC9FBB39-7542-470B-9D46-6A9D8FE0E80F}" destId="{453CAD19-5BCE-4A93-9EEE-812AB7583EE7}" srcOrd="5" destOrd="0" presId="urn:microsoft.com/office/officeart/2005/8/layout/chevron2"/>
    <dgm:cxn modelId="{341919A8-A0E9-4AE0-ABE2-F4447FFDDC35}" type="presParOf" srcId="{DC9FBB39-7542-470B-9D46-6A9D8FE0E80F}" destId="{9366D5E0-42E9-4EF2-8696-F54F6387D0DF}" srcOrd="6" destOrd="0" presId="urn:microsoft.com/office/officeart/2005/8/layout/chevron2"/>
    <dgm:cxn modelId="{2B32744C-7D75-4DB1-BA1F-8115BF57D415}" type="presParOf" srcId="{9366D5E0-42E9-4EF2-8696-F54F6387D0DF}" destId="{CB129291-2279-4C64-B5F5-8FEECE69A9E9}" srcOrd="0" destOrd="0" presId="urn:microsoft.com/office/officeart/2005/8/layout/chevron2"/>
    <dgm:cxn modelId="{2DF31F1C-BCDC-4435-BEFC-34F52699CBFF}" type="presParOf" srcId="{9366D5E0-42E9-4EF2-8696-F54F6387D0DF}" destId="{C4AED029-8AE0-4C36-B7B5-162E1C2E163E}" srcOrd="1" destOrd="0" presId="urn:microsoft.com/office/officeart/2005/8/layout/chevron2"/>
    <dgm:cxn modelId="{927640F1-7498-41B3-BDD6-D33CA1D18098}" type="presParOf" srcId="{DC9FBB39-7542-470B-9D46-6A9D8FE0E80F}" destId="{67A0F9E6-5BC8-4FE9-8230-3776CA0AF0A8}" srcOrd="7" destOrd="0" presId="urn:microsoft.com/office/officeart/2005/8/layout/chevron2"/>
    <dgm:cxn modelId="{89E044C8-11CD-444C-80B4-326CF273B897}" type="presParOf" srcId="{DC9FBB39-7542-470B-9D46-6A9D8FE0E80F}" destId="{323D3B4B-915A-499C-9F98-798164F381B4}" srcOrd="8" destOrd="0" presId="urn:microsoft.com/office/officeart/2005/8/layout/chevron2"/>
    <dgm:cxn modelId="{A7AD1532-2CFD-414D-B041-89F61C0D8B70}" type="presParOf" srcId="{323D3B4B-915A-499C-9F98-798164F381B4}" destId="{468569C8-E5C8-499D-9CD9-B05DC53A0DC5}" srcOrd="0" destOrd="0" presId="urn:microsoft.com/office/officeart/2005/8/layout/chevron2"/>
    <dgm:cxn modelId="{848D9ABF-8A77-4BC4-B619-3BE105C4FB4E}" type="presParOf" srcId="{323D3B4B-915A-499C-9F98-798164F381B4}" destId="{F325DFEC-520F-46FD-9E11-114E729317A7}" srcOrd="1" destOrd="0" presId="urn:microsoft.com/office/officeart/2005/8/layout/chevron2"/>
    <dgm:cxn modelId="{AC43D7DE-20F0-4D9B-B3CD-DDEFE9D7DB40}" type="presParOf" srcId="{DC9FBB39-7542-470B-9D46-6A9D8FE0E80F}" destId="{956823D7-597D-4FB0-B9AB-8C682BD2920C}" srcOrd="9" destOrd="0" presId="urn:microsoft.com/office/officeart/2005/8/layout/chevron2"/>
    <dgm:cxn modelId="{A6AECAD0-21BF-41E1-8F65-CE8CA5390F50}" type="presParOf" srcId="{DC9FBB39-7542-470B-9D46-6A9D8FE0E80F}" destId="{44AE9ABF-E22C-4E24-9065-C622DDAFC4A4}" srcOrd="10" destOrd="0" presId="urn:microsoft.com/office/officeart/2005/8/layout/chevron2"/>
    <dgm:cxn modelId="{1AF660D4-2E94-4E75-9466-49698438912F}" type="presParOf" srcId="{44AE9ABF-E22C-4E24-9065-C622DDAFC4A4}" destId="{06B38EB8-67D2-4FF7-BC08-05222527CA6D}" srcOrd="0" destOrd="0" presId="urn:microsoft.com/office/officeart/2005/8/layout/chevron2"/>
    <dgm:cxn modelId="{675B95E8-9F1C-4315-85E3-9CC4BA7EBC4F}" type="presParOf" srcId="{44AE9ABF-E22C-4E24-9065-C622DDAFC4A4}" destId="{855004A7-007E-461D-BB4E-C50A2EA08077}" srcOrd="1" destOrd="0" presId="urn:microsoft.com/office/officeart/2005/8/layout/chevron2"/>
    <dgm:cxn modelId="{62D596EB-718D-48F4-885F-5BBE60817C7D}" type="presParOf" srcId="{DC9FBB39-7542-470B-9D46-6A9D8FE0E80F}" destId="{76A552D2-03F4-4C6C-A3CD-35A67D7C2753}" srcOrd="11" destOrd="0" presId="urn:microsoft.com/office/officeart/2005/8/layout/chevron2"/>
    <dgm:cxn modelId="{18F6B1B6-3E97-4B6B-9A8F-4A24A2FAA2F9}" type="presParOf" srcId="{DC9FBB39-7542-470B-9D46-6A9D8FE0E80F}" destId="{7E19B20C-C54B-44D3-9DF9-B66DD597D250}" srcOrd="12" destOrd="0" presId="urn:microsoft.com/office/officeart/2005/8/layout/chevron2"/>
    <dgm:cxn modelId="{C232428D-DCCE-4A28-892C-6A433B205962}" type="presParOf" srcId="{7E19B20C-C54B-44D3-9DF9-B66DD597D250}" destId="{3C94BE37-8597-4EF2-A400-FCFC6FC6966D}" srcOrd="0" destOrd="0" presId="urn:microsoft.com/office/officeart/2005/8/layout/chevron2"/>
    <dgm:cxn modelId="{653E89F2-88E2-4AFF-BDB6-4E9AB04947C3}" type="presParOf" srcId="{7E19B20C-C54B-44D3-9DF9-B66DD597D250}" destId="{3AFF7FE1-7CFA-4EA8-BF9F-70DB7AB2F0EC}" srcOrd="1" destOrd="0" presId="urn:microsoft.com/office/officeart/2005/8/layout/chevron2"/>
    <dgm:cxn modelId="{24708D4D-51D6-4E0C-8B95-531AFDB0467B}" type="presParOf" srcId="{DC9FBB39-7542-470B-9D46-6A9D8FE0E80F}" destId="{73C5276E-81F4-4913-B1F7-E1507237A4A2}" srcOrd="13" destOrd="0" presId="urn:microsoft.com/office/officeart/2005/8/layout/chevron2"/>
    <dgm:cxn modelId="{249084CB-23A8-4921-92D1-1CCED4E7C2A0}" type="presParOf" srcId="{DC9FBB39-7542-470B-9D46-6A9D8FE0E80F}" destId="{F4B96C26-9910-470A-A1C0-E386778115EF}" srcOrd="14" destOrd="0" presId="urn:microsoft.com/office/officeart/2005/8/layout/chevron2"/>
    <dgm:cxn modelId="{D26D6818-A01E-4FED-A964-507E0FC38D7F}" type="presParOf" srcId="{F4B96C26-9910-470A-A1C0-E386778115EF}" destId="{9CB55A91-DA6D-4AF1-971F-4CD6CD8CEE13}" srcOrd="0" destOrd="0" presId="urn:microsoft.com/office/officeart/2005/8/layout/chevron2"/>
    <dgm:cxn modelId="{2C412A64-3115-4667-9179-A5E0044C703B}" type="presParOf" srcId="{F4B96C26-9910-470A-A1C0-E386778115EF}" destId="{7803A8EF-204D-42BD-AB5F-D6F407087B79}" srcOrd="1" destOrd="0" presId="urn:microsoft.com/office/officeart/2005/8/layout/chevron2"/>
    <dgm:cxn modelId="{1C3BC2A0-24EC-4308-835C-B9FD37586AB5}" type="presParOf" srcId="{DC9FBB39-7542-470B-9D46-6A9D8FE0E80F}" destId="{08062614-AB86-49DB-8FDD-7093845AA174}" srcOrd="15" destOrd="0" presId="urn:microsoft.com/office/officeart/2005/8/layout/chevron2"/>
    <dgm:cxn modelId="{D3218110-42AC-4299-855B-E2E23A2A7B3C}" type="presParOf" srcId="{DC9FBB39-7542-470B-9D46-6A9D8FE0E80F}" destId="{C6FB100F-D584-4769-8697-5E2583C509E0}" srcOrd="16" destOrd="0" presId="urn:microsoft.com/office/officeart/2005/8/layout/chevron2"/>
    <dgm:cxn modelId="{963F9D7F-ED72-49FD-84B3-30BB217339E4}" type="presParOf" srcId="{C6FB100F-D584-4769-8697-5E2583C509E0}" destId="{52473579-3722-4C9A-A8F2-8ED381FEB840}" srcOrd="0" destOrd="0" presId="urn:microsoft.com/office/officeart/2005/8/layout/chevron2"/>
    <dgm:cxn modelId="{59878742-73B3-441F-A5EE-FD7671756460}" type="presParOf" srcId="{C6FB100F-D584-4769-8697-5E2583C509E0}" destId="{AA1E0608-AB8E-401E-BAB4-02E6CE75C30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81CA8E-D2BD-428A-9DB0-958441B54C82}" type="doc">
      <dgm:prSet loTypeId="urn:microsoft.com/office/officeart/2005/8/layout/venn1" loCatId="relationship" qsTypeId="urn:microsoft.com/office/officeart/2005/8/quickstyle/simple1" qsCatId="simple" csTypeId="urn:microsoft.com/office/officeart/2005/8/colors/accent5_4" csCatId="accent5" phldr="1"/>
      <dgm:spPr/>
    </dgm:pt>
    <dgm:pt modelId="{32CA9F66-5BB9-4AC6-9B6F-4ADE47E770CC}">
      <dgm:prSet phldrT="[Szöveg]" custT="1"/>
      <dgm:spPr>
        <a:solidFill>
          <a:srgbClr val="3399FF">
            <a:alpha val="50000"/>
          </a:srgb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Képesség és helyzet-felmérés, Profiling</a:t>
          </a:r>
          <a:endParaRPr lang="hu-HU" sz="20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525F57C-3C2A-4B13-98F3-5FB7A4BCB3B6}" type="parTrans" cxnId="{FEC1E03C-86BE-496D-99B5-B86C58DBD167}">
      <dgm:prSet/>
      <dgm:spPr/>
      <dgm:t>
        <a:bodyPr/>
        <a:lstStyle/>
        <a:p>
          <a:endParaRPr lang="hu-HU" sz="320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B981C4-5AE9-4780-9BE6-4A5BB3AE41B5}" type="sibTrans" cxnId="{FEC1E03C-86BE-496D-99B5-B86C58DBD167}">
      <dgm:prSet/>
      <dgm:spPr/>
      <dgm:t>
        <a:bodyPr/>
        <a:lstStyle/>
        <a:p>
          <a:endParaRPr lang="hu-HU" sz="320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54106-3637-4372-8288-D8315B4D2B7F}">
      <dgm:prSet custT="1"/>
      <dgm:spPr>
        <a:solidFill>
          <a:srgbClr val="3399FF">
            <a:alpha val="30196"/>
          </a:srgbClr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Megfelelő munkakörök és célállás megtalálása</a:t>
          </a:r>
        </a:p>
      </dgm:t>
    </dgm:pt>
    <dgm:pt modelId="{F07D7D8F-862E-43CA-85A3-A89C844D6E2F}" type="parTrans" cxnId="{FCF6BE06-E0D1-4AE0-BA2A-8AB2B304CCBE}">
      <dgm:prSet/>
      <dgm:spPr/>
      <dgm:t>
        <a:bodyPr/>
        <a:lstStyle/>
        <a:p>
          <a:endParaRPr lang="hu-HU">
            <a:effectLst/>
          </a:endParaRPr>
        </a:p>
      </dgm:t>
    </dgm:pt>
    <dgm:pt modelId="{9B99813D-907D-4797-A563-240CA8C754CC}" type="sibTrans" cxnId="{FCF6BE06-E0D1-4AE0-BA2A-8AB2B304CCBE}">
      <dgm:prSet/>
      <dgm:spPr/>
      <dgm:t>
        <a:bodyPr/>
        <a:lstStyle/>
        <a:p>
          <a:endParaRPr lang="hu-HU">
            <a:effectLst/>
          </a:endParaRPr>
        </a:p>
      </dgm:t>
    </dgm:pt>
    <dgm:pt modelId="{E6900245-8FE5-46DA-806B-8F6448C9FE08}">
      <dgm:prSet custT="1"/>
      <dgm:spPr>
        <a:solidFill>
          <a:srgbClr val="3399FF">
            <a:alpha val="14902"/>
          </a:srgbClr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Álláskeresés és pályázás</a:t>
          </a:r>
          <a:endParaRPr lang="hu-HU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71B45DE-3000-4333-A01A-D1110939DCBC}" type="parTrans" cxnId="{5D84924A-4D38-4BDD-96CE-48B3C238EB1F}">
      <dgm:prSet/>
      <dgm:spPr/>
      <dgm:t>
        <a:bodyPr/>
        <a:lstStyle/>
        <a:p>
          <a:endParaRPr lang="hu-HU"/>
        </a:p>
      </dgm:t>
    </dgm:pt>
    <dgm:pt modelId="{CD864D19-0F37-4E56-AC49-6B583B5DB2A1}" type="sibTrans" cxnId="{5D84924A-4D38-4BDD-96CE-48B3C238EB1F}">
      <dgm:prSet/>
      <dgm:spPr/>
      <dgm:t>
        <a:bodyPr/>
        <a:lstStyle/>
        <a:p>
          <a:endParaRPr lang="hu-HU"/>
        </a:p>
      </dgm:t>
    </dgm:pt>
    <dgm:pt modelId="{CFF537DA-A81A-438F-AAF2-57EF31D7C9E9}" type="pres">
      <dgm:prSet presAssocID="{F281CA8E-D2BD-428A-9DB0-958441B54C82}" presName="compositeShape" presStyleCnt="0">
        <dgm:presLayoutVars>
          <dgm:chMax val="7"/>
          <dgm:dir/>
          <dgm:resizeHandles val="exact"/>
        </dgm:presLayoutVars>
      </dgm:prSet>
      <dgm:spPr/>
    </dgm:pt>
    <dgm:pt modelId="{A54FAF76-5E3B-4BC9-98FF-A19513B780A6}" type="pres">
      <dgm:prSet presAssocID="{32CA9F66-5BB9-4AC6-9B6F-4ADE47E770CC}" presName="circ1" presStyleLbl="vennNode1" presStyleIdx="0" presStyleCnt="3"/>
      <dgm:spPr>
        <a:xfrm>
          <a:off x="1521403" y="43393"/>
          <a:ext cx="2082884" cy="2082884"/>
        </a:xfrm>
        <a:prstGeom prst="ellipse">
          <a:avLst/>
        </a:prstGeom>
      </dgm:spPr>
      <dgm:t>
        <a:bodyPr/>
        <a:lstStyle/>
        <a:p>
          <a:endParaRPr lang="hu-HU"/>
        </a:p>
      </dgm:t>
    </dgm:pt>
    <dgm:pt modelId="{7191B51A-84B0-487A-93A8-5286E3F40448}" type="pres">
      <dgm:prSet presAssocID="{32CA9F66-5BB9-4AC6-9B6F-4ADE47E770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764ED2D-2FBE-48B3-B73B-75A6344D2CDB}" type="pres">
      <dgm:prSet presAssocID="{E6900245-8FE5-46DA-806B-8F6448C9FE08}" presName="circ2" presStyleLbl="vennNode1" presStyleIdx="1" presStyleCnt="3"/>
      <dgm:spPr>
        <a:xfrm>
          <a:off x="2591407" y="1522415"/>
          <a:ext cx="2357288" cy="2357288"/>
        </a:xfrm>
        <a:prstGeom prst="ellipse">
          <a:avLst/>
        </a:prstGeom>
      </dgm:spPr>
      <dgm:t>
        <a:bodyPr/>
        <a:lstStyle/>
        <a:p>
          <a:endParaRPr lang="hu-HU"/>
        </a:p>
      </dgm:t>
    </dgm:pt>
    <dgm:pt modelId="{7CC72715-CD1A-4110-8C74-2B7BC2225B68}" type="pres">
      <dgm:prSet presAssocID="{E6900245-8FE5-46DA-806B-8F6448C9FE0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F47E11C-702E-4D17-8073-0226DE9EC31A}" type="pres">
      <dgm:prSet presAssocID="{82C54106-3637-4372-8288-D8315B4D2B7F}" presName="circ3" presStyleLbl="vennNode1" presStyleIdx="2" presStyleCnt="3"/>
      <dgm:spPr>
        <a:xfrm>
          <a:off x="890231" y="1522415"/>
          <a:ext cx="2357288" cy="2357288"/>
        </a:xfrm>
        <a:prstGeom prst="ellipse">
          <a:avLst/>
        </a:prstGeom>
      </dgm:spPr>
      <dgm:t>
        <a:bodyPr/>
        <a:lstStyle/>
        <a:p>
          <a:endParaRPr lang="hu-HU"/>
        </a:p>
      </dgm:t>
    </dgm:pt>
    <dgm:pt modelId="{3EEC7E8C-443F-4B39-B407-86EE527EB6D7}" type="pres">
      <dgm:prSet presAssocID="{82C54106-3637-4372-8288-D8315B4D2B7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EC1E03C-86BE-496D-99B5-B86C58DBD167}" srcId="{F281CA8E-D2BD-428A-9DB0-958441B54C82}" destId="{32CA9F66-5BB9-4AC6-9B6F-4ADE47E770CC}" srcOrd="0" destOrd="0" parTransId="{9525F57C-3C2A-4B13-98F3-5FB7A4BCB3B6}" sibTransId="{63B981C4-5AE9-4780-9BE6-4A5BB3AE41B5}"/>
    <dgm:cxn modelId="{FCC7545B-4649-4DC5-B9AC-92E8C8B4DB1F}" type="presOf" srcId="{E6900245-8FE5-46DA-806B-8F6448C9FE08}" destId="{9764ED2D-2FBE-48B3-B73B-75A6344D2CDB}" srcOrd="0" destOrd="0" presId="urn:microsoft.com/office/officeart/2005/8/layout/venn1"/>
    <dgm:cxn modelId="{43EF8B38-6321-4E3D-B57C-19A9DFF240AB}" type="presOf" srcId="{82C54106-3637-4372-8288-D8315B4D2B7F}" destId="{FF47E11C-702E-4D17-8073-0226DE9EC31A}" srcOrd="0" destOrd="0" presId="urn:microsoft.com/office/officeart/2005/8/layout/venn1"/>
    <dgm:cxn modelId="{5D84924A-4D38-4BDD-96CE-48B3C238EB1F}" srcId="{F281CA8E-D2BD-428A-9DB0-958441B54C82}" destId="{E6900245-8FE5-46DA-806B-8F6448C9FE08}" srcOrd="1" destOrd="0" parTransId="{C71B45DE-3000-4333-A01A-D1110939DCBC}" sibTransId="{CD864D19-0F37-4E56-AC49-6B583B5DB2A1}"/>
    <dgm:cxn modelId="{FCF6BE06-E0D1-4AE0-BA2A-8AB2B304CCBE}" srcId="{F281CA8E-D2BD-428A-9DB0-958441B54C82}" destId="{82C54106-3637-4372-8288-D8315B4D2B7F}" srcOrd="2" destOrd="0" parTransId="{F07D7D8F-862E-43CA-85A3-A89C844D6E2F}" sibTransId="{9B99813D-907D-4797-A563-240CA8C754CC}"/>
    <dgm:cxn modelId="{6E7691C8-42FA-4267-B915-CDB635881DF1}" type="presOf" srcId="{E6900245-8FE5-46DA-806B-8F6448C9FE08}" destId="{7CC72715-CD1A-4110-8C74-2B7BC2225B68}" srcOrd="1" destOrd="0" presId="urn:microsoft.com/office/officeart/2005/8/layout/venn1"/>
    <dgm:cxn modelId="{64C2CD8E-9D7B-44E5-83FF-659EF9A579C3}" type="presOf" srcId="{32CA9F66-5BB9-4AC6-9B6F-4ADE47E770CC}" destId="{A54FAF76-5E3B-4BC9-98FF-A19513B780A6}" srcOrd="0" destOrd="0" presId="urn:microsoft.com/office/officeart/2005/8/layout/venn1"/>
    <dgm:cxn modelId="{820EA4B9-37E5-4018-90D3-A4CF0FBDA613}" type="presOf" srcId="{32CA9F66-5BB9-4AC6-9B6F-4ADE47E770CC}" destId="{7191B51A-84B0-487A-93A8-5286E3F40448}" srcOrd="1" destOrd="0" presId="urn:microsoft.com/office/officeart/2005/8/layout/venn1"/>
    <dgm:cxn modelId="{7A284507-4DEF-4F41-8523-387CA420EDF7}" type="presOf" srcId="{82C54106-3637-4372-8288-D8315B4D2B7F}" destId="{3EEC7E8C-443F-4B39-B407-86EE527EB6D7}" srcOrd="1" destOrd="0" presId="urn:microsoft.com/office/officeart/2005/8/layout/venn1"/>
    <dgm:cxn modelId="{44EC253A-D98D-4B83-8E3B-3E7BA8AB299B}" type="presOf" srcId="{F281CA8E-D2BD-428A-9DB0-958441B54C82}" destId="{CFF537DA-A81A-438F-AAF2-57EF31D7C9E9}" srcOrd="0" destOrd="0" presId="urn:microsoft.com/office/officeart/2005/8/layout/venn1"/>
    <dgm:cxn modelId="{33EB64E7-3BE3-4E3F-A2B0-4117F7DFF98F}" type="presParOf" srcId="{CFF537DA-A81A-438F-AAF2-57EF31D7C9E9}" destId="{A54FAF76-5E3B-4BC9-98FF-A19513B780A6}" srcOrd="0" destOrd="0" presId="urn:microsoft.com/office/officeart/2005/8/layout/venn1"/>
    <dgm:cxn modelId="{D06FDB52-5DFF-41BA-80DA-8D31D8F5DF97}" type="presParOf" srcId="{CFF537DA-A81A-438F-AAF2-57EF31D7C9E9}" destId="{7191B51A-84B0-487A-93A8-5286E3F40448}" srcOrd="1" destOrd="0" presId="urn:microsoft.com/office/officeart/2005/8/layout/venn1"/>
    <dgm:cxn modelId="{0662BFD1-B1F8-4923-9C5B-32B3DFBF3352}" type="presParOf" srcId="{CFF537DA-A81A-438F-AAF2-57EF31D7C9E9}" destId="{9764ED2D-2FBE-48B3-B73B-75A6344D2CDB}" srcOrd="2" destOrd="0" presId="urn:microsoft.com/office/officeart/2005/8/layout/venn1"/>
    <dgm:cxn modelId="{8076C54D-4A28-4C57-BBA3-5469FBF86988}" type="presParOf" srcId="{CFF537DA-A81A-438F-AAF2-57EF31D7C9E9}" destId="{7CC72715-CD1A-4110-8C74-2B7BC2225B68}" srcOrd="3" destOrd="0" presId="urn:microsoft.com/office/officeart/2005/8/layout/venn1"/>
    <dgm:cxn modelId="{94AA972F-BB42-437A-9BE6-AB5F91F7323C}" type="presParOf" srcId="{CFF537DA-A81A-438F-AAF2-57EF31D7C9E9}" destId="{FF47E11C-702E-4D17-8073-0226DE9EC31A}" srcOrd="4" destOrd="0" presId="urn:microsoft.com/office/officeart/2005/8/layout/venn1"/>
    <dgm:cxn modelId="{D5CAEA72-136E-439A-8851-E06B91E3BA04}" type="presParOf" srcId="{CFF537DA-A81A-438F-AAF2-57EF31D7C9E9}" destId="{3EEC7E8C-443F-4B39-B407-86EE527EB6D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81CA8E-D2BD-428A-9DB0-958441B54C82}" type="doc">
      <dgm:prSet loTypeId="urn:microsoft.com/office/officeart/2005/8/layout/venn1" loCatId="relationship" qsTypeId="urn:microsoft.com/office/officeart/2005/8/quickstyle/simple1" qsCatId="simple" csTypeId="urn:microsoft.com/office/officeart/2005/8/colors/accent5_4" csCatId="accent5" phldr="1"/>
      <dgm:spPr/>
    </dgm:pt>
    <dgm:pt modelId="{32CA9F66-5BB9-4AC6-9B6F-4ADE47E770CC}">
      <dgm:prSet phldrT="[Szöveg]" custT="1"/>
      <dgm:spPr>
        <a:solidFill>
          <a:srgbClr val="007AFF">
            <a:alpha val="50000"/>
          </a:srgb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u-HU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Megfelelő(</a:t>
          </a:r>
          <a:r>
            <a:rPr lang="hu-HU" sz="18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bb</a:t>
          </a:r>
          <a:r>
            <a:rPr lang="hu-HU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) munkakör ki/átalakítása</a:t>
          </a:r>
        </a:p>
      </dgm:t>
    </dgm:pt>
    <dgm:pt modelId="{9525F57C-3C2A-4B13-98F3-5FB7A4BCB3B6}" type="parTrans" cxnId="{FEC1E03C-86BE-496D-99B5-B86C58DBD167}">
      <dgm:prSet/>
      <dgm:spPr/>
      <dgm:t>
        <a:bodyPr/>
        <a:lstStyle/>
        <a:p>
          <a:endParaRPr lang="hu-HU" sz="320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B981C4-5AE9-4780-9BE6-4A5BB3AE41B5}" type="sibTrans" cxnId="{FEC1E03C-86BE-496D-99B5-B86C58DBD167}">
      <dgm:prSet/>
      <dgm:spPr/>
      <dgm:t>
        <a:bodyPr/>
        <a:lstStyle/>
        <a:p>
          <a:endParaRPr lang="hu-HU" sz="320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54106-3637-4372-8288-D8315B4D2B7F}">
      <dgm:prSet custT="1"/>
      <dgm:spPr>
        <a:solidFill>
          <a:srgbClr val="007AFF">
            <a:alpha val="23922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hu-HU" sz="18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hu-HU" sz="18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ranzit-foglalkoztatás</a:t>
          </a:r>
          <a:endParaRPr lang="hu-HU" sz="1600" b="0" dirty="0">
            <a:effectLst/>
          </a:endParaRPr>
        </a:p>
      </dgm:t>
    </dgm:pt>
    <dgm:pt modelId="{F07D7D8F-862E-43CA-85A3-A89C844D6E2F}" type="parTrans" cxnId="{FCF6BE06-E0D1-4AE0-BA2A-8AB2B304CCBE}">
      <dgm:prSet/>
      <dgm:spPr/>
      <dgm:t>
        <a:bodyPr/>
        <a:lstStyle/>
        <a:p>
          <a:endParaRPr lang="hu-HU">
            <a:effectLst/>
          </a:endParaRPr>
        </a:p>
      </dgm:t>
    </dgm:pt>
    <dgm:pt modelId="{9B99813D-907D-4797-A563-240CA8C754CC}" type="sibTrans" cxnId="{FCF6BE06-E0D1-4AE0-BA2A-8AB2B304CCBE}">
      <dgm:prSet/>
      <dgm:spPr/>
      <dgm:t>
        <a:bodyPr/>
        <a:lstStyle/>
        <a:p>
          <a:endParaRPr lang="hu-HU">
            <a:effectLst/>
          </a:endParaRPr>
        </a:p>
      </dgm:t>
    </dgm:pt>
    <dgm:pt modelId="{F8865E78-9156-47E6-9DDD-3D12AADC7429}">
      <dgm:prSet custT="1"/>
      <dgm:spPr>
        <a:solidFill>
          <a:srgbClr val="007AFF">
            <a:alpha val="14118"/>
          </a:srgbClr>
        </a:solidFill>
        <a:ln w="12700" cap="flat" cmpd="sng" algn="ctr">
          <a:solidFill>
            <a:srgbClr val="5B9BD5">
              <a:lumMod val="40000"/>
              <a:lumOff val="60000"/>
            </a:srgb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Out-</a:t>
          </a:r>
          <a:r>
            <a:rPr lang="hu-HU" sz="18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placement</a:t>
          </a:r>
          <a:endParaRPr lang="hu-HU" sz="16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717FE8C-FF0F-4C47-B4B5-2BC012CB6B0B}" type="parTrans" cxnId="{D3EBE277-039B-4E6D-BA68-068871FDCC08}">
      <dgm:prSet/>
      <dgm:spPr/>
      <dgm:t>
        <a:bodyPr/>
        <a:lstStyle/>
        <a:p>
          <a:endParaRPr lang="hu-HU"/>
        </a:p>
      </dgm:t>
    </dgm:pt>
    <dgm:pt modelId="{CFC3511A-0DE9-4D31-ADE4-651E9418EEB9}" type="sibTrans" cxnId="{D3EBE277-039B-4E6D-BA68-068871FDCC08}">
      <dgm:prSet/>
      <dgm:spPr/>
      <dgm:t>
        <a:bodyPr/>
        <a:lstStyle/>
        <a:p>
          <a:endParaRPr lang="hu-HU"/>
        </a:p>
      </dgm:t>
    </dgm:pt>
    <dgm:pt modelId="{CFF537DA-A81A-438F-AAF2-57EF31D7C9E9}" type="pres">
      <dgm:prSet presAssocID="{F281CA8E-D2BD-428A-9DB0-958441B54C82}" presName="compositeShape" presStyleCnt="0">
        <dgm:presLayoutVars>
          <dgm:chMax val="7"/>
          <dgm:dir/>
          <dgm:resizeHandles val="exact"/>
        </dgm:presLayoutVars>
      </dgm:prSet>
      <dgm:spPr/>
    </dgm:pt>
    <dgm:pt modelId="{A54FAF76-5E3B-4BC9-98FF-A19513B780A6}" type="pres">
      <dgm:prSet presAssocID="{32CA9F66-5BB9-4AC6-9B6F-4ADE47E770CC}" presName="circ1" presStyleLbl="vennNode1" presStyleIdx="0" presStyleCnt="3"/>
      <dgm:spPr>
        <a:xfrm>
          <a:off x="1521403" y="43393"/>
          <a:ext cx="2082884" cy="2082884"/>
        </a:xfrm>
        <a:prstGeom prst="ellipse">
          <a:avLst/>
        </a:prstGeom>
      </dgm:spPr>
      <dgm:t>
        <a:bodyPr/>
        <a:lstStyle/>
        <a:p>
          <a:endParaRPr lang="hu-HU"/>
        </a:p>
      </dgm:t>
    </dgm:pt>
    <dgm:pt modelId="{7191B51A-84B0-487A-93A8-5286E3F40448}" type="pres">
      <dgm:prSet presAssocID="{32CA9F66-5BB9-4AC6-9B6F-4ADE47E770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84C98FF-AC9F-4BE1-9271-31C15A26E132}" type="pres">
      <dgm:prSet presAssocID="{F8865E78-9156-47E6-9DDD-3D12AADC7429}" presName="circ2" presStyleLbl="vennNode1" presStyleIdx="1" presStyleCnt="3"/>
      <dgm:spPr>
        <a:xfrm>
          <a:off x="2282237" y="1357672"/>
          <a:ext cx="2016345" cy="2016345"/>
        </a:xfrm>
        <a:prstGeom prst="ellipse">
          <a:avLst/>
        </a:prstGeom>
      </dgm:spPr>
      <dgm:t>
        <a:bodyPr/>
        <a:lstStyle/>
        <a:p>
          <a:endParaRPr lang="hu-HU"/>
        </a:p>
      </dgm:t>
    </dgm:pt>
    <dgm:pt modelId="{CC4CA1A4-B1A6-4C15-9790-218442ABEFBA}" type="pres">
      <dgm:prSet presAssocID="{F8865E78-9156-47E6-9DDD-3D12AADC742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DD4D55A-6B9A-41A5-A88A-4DAB938F776B}" type="pres">
      <dgm:prSet presAssocID="{82C54106-3637-4372-8288-D8315B4D2B7F}" presName="circ3" presStyleLbl="vennNode1" presStyleIdx="2" presStyleCnt="3"/>
      <dgm:spPr/>
      <dgm:t>
        <a:bodyPr/>
        <a:lstStyle/>
        <a:p>
          <a:endParaRPr lang="hu-HU"/>
        </a:p>
      </dgm:t>
    </dgm:pt>
    <dgm:pt modelId="{0F0A709D-93F1-4178-ACE0-0C42E4D8598E}" type="pres">
      <dgm:prSet presAssocID="{82C54106-3637-4372-8288-D8315B4D2B7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EC1E03C-86BE-496D-99B5-B86C58DBD167}" srcId="{F281CA8E-D2BD-428A-9DB0-958441B54C82}" destId="{32CA9F66-5BB9-4AC6-9B6F-4ADE47E770CC}" srcOrd="0" destOrd="0" parTransId="{9525F57C-3C2A-4B13-98F3-5FB7A4BCB3B6}" sibTransId="{63B981C4-5AE9-4780-9BE6-4A5BB3AE41B5}"/>
    <dgm:cxn modelId="{89954DB8-DC53-4BF5-B404-226A869AEAB0}" type="presOf" srcId="{F8865E78-9156-47E6-9DDD-3D12AADC7429}" destId="{CC4CA1A4-B1A6-4C15-9790-218442ABEFBA}" srcOrd="1" destOrd="0" presId="urn:microsoft.com/office/officeart/2005/8/layout/venn1"/>
    <dgm:cxn modelId="{D3EBE277-039B-4E6D-BA68-068871FDCC08}" srcId="{F281CA8E-D2BD-428A-9DB0-958441B54C82}" destId="{F8865E78-9156-47E6-9DDD-3D12AADC7429}" srcOrd="1" destOrd="0" parTransId="{B717FE8C-FF0F-4C47-B4B5-2BC012CB6B0B}" sibTransId="{CFC3511A-0DE9-4D31-ADE4-651E9418EEB9}"/>
    <dgm:cxn modelId="{FCF6BE06-E0D1-4AE0-BA2A-8AB2B304CCBE}" srcId="{F281CA8E-D2BD-428A-9DB0-958441B54C82}" destId="{82C54106-3637-4372-8288-D8315B4D2B7F}" srcOrd="2" destOrd="0" parTransId="{F07D7D8F-862E-43CA-85A3-A89C844D6E2F}" sibTransId="{9B99813D-907D-4797-A563-240CA8C754CC}"/>
    <dgm:cxn modelId="{779AE764-8EEF-49AF-9F7B-5A3187232A92}" type="presOf" srcId="{82C54106-3637-4372-8288-D8315B4D2B7F}" destId="{0F0A709D-93F1-4178-ACE0-0C42E4D8598E}" srcOrd="1" destOrd="0" presId="urn:microsoft.com/office/officeart/2005/8/layout/venn1"/>
    <dgm:cxn modelId="{063BDD4F-9B04-4C7E-A984-40EE12FB21E3}" type="presOf" srcId="{F8865E78-9156-47E6-9DDD-3D12AADC7429}" destId="{784C98FF-AC9F-4BE1-9271-31C15A26E132}" srcOrd="0" destOrd="0" presId="urn:microsoft.com/office/officeart/2005/8/layout/venn1"/>
    <dgm:cxn modelId="{64C2CD8E-9D7B-44E5-83FF-659EF9A579C3}" type="presOf" srcId="{32CA9F66-5BB9-4AC6-9B6F-4ADE47E770CC}" destId="{A54FAF76-5E3B-4BC9-98FF-A19513B780A6}" srcOrd="0" destOrd="0" presId="urn:microsoft.com/office/officeart/2005/8/layout/venn1"/>
    <dgm:cxn modelId="{069C83A8-0C8C-4B31-B721-635DE4A6A9C5}" type="presOf" srcId="{82C54106-3637-4372-8288-D8315B4D2B7F}" destId="{CDD4D55A-6B9A-41A5-A88A-4DAB938F776B}" srcOrd="0" destOrd="0" presId="urn:microsoft.com/office/officeart/2005/8/layout/venn1"/>
    <dgm:cxn modelId="{820EA4B9-37E5-4018-90D3-A4CF0FBDA613}" type="presOf" srcId="{32CA9F66-5BB9-4AC6-9B6F-4ADE47E770CC}" destId="{7191B51A-84B0-487A-93A8-5286E3F40448}" srcOrd="1" destOrd="0" presId="urn:microsoft.com/office/officeart/2005/8/layout/venn1"/>
    <dgm:cxn modelId="{44EC253A-D98D-4B83-8E3B-3E7BA8AB299B}" type="presOf" srcId="{F281CA8E-D2BD-428A-9DB0-958441B54C82}" destId="{CFF537DA-A81A-438F-AAF2-57EF31D7C9E9}" srcOrd="0" destOrd="0" presId="urn:microsoft.com/office/officeart/2005/8/layout/venn1"/>
    <dgm:cxn modelId="{33EB64E7-3BE3-4E3F-A2B0-4117F7DFF98F}" type="presParOf" srcId="{CFF537DA-A81A-438F-AAF2-57EF31D7C9E9}" destId="{A54FAF76-5E3B-4BC9-98FF-A19513B780A6}" srcOrd="0" destOrd="0" presId="urn:microsoft.com/office/officeart/2005/8/layout/venn1"/>
    <dgm:cxn modelId="{D06FDB52-5DFF-41BA-80DA-8D31D8F5DF97}" type="presParOf" srcId="{CFF537DA-A81A-438F-AAF2-57EF31D7C9E9}" destId="{7191B51A-84B0-487A-93A8-5286E3F40448}" srcOrd="1" destOrd="0" presId="urn:microsoft.com/office/officeart/2005/8/layout/venn1"/>
    <dgm:cxn modelId="{274C086C-2A7E-4180-B3F4-37F0B443B1F2}" type="presParOf" srcId="{CFF537DA-A81A-438F-AAF2-57EF31D7C9E9}" destId="{784C98FF-AC9F-4BE1-9271-31C15A26E132}" srcOrd="2" destOrd="0" presId="urn:microsoft.com/office/officeart/2005/8/layout/venn1"/>
    <dgm:cxn modelId="{65C6E36C-DB7E-44B0-8776-2907DBCD7549}" type="presParOf" srcId="{CFF537DA-A81A-438F-AAF2-57EF31D7C9E9}" destId="{CC4CA1A4-B1A6-4C15-9790-218442ABEFBA}" srcOrd="3" destOrd="0" presId="urn:microsoft.com/office/officeart/2005/8/layout/venn1"/>
    <dgm:cxn modelId="{B8DC3295-3C6F-49A9-BB55-7165D876434F}" type="presParOf" srcId="{CFF537DA-A81A-438F-AAF2-57EF31D7C9E9}" destId="{CDD4D55A-6B9A-41A5-A88A-4DAB938F776B}" srcOrd="4" destOrd="0" presId="urn:microsoft.com/office/officeart/2005/8/layout/venn1"/>
    <dgm:cxn modelId="{B5C305B8-F8FE-4195-BD30-ECC85AACA439}" type="presParOf" srcId="{CFF537DA-A81A-438F-AAF2-57EF31D7C9E9}" destId="{0F0A709D-93F1-4178-ACE0-0C42E4D8598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EBE7E-34D9-42F0-A8F1-796ACD41B0E3}">
      <dsp:nvSpPr>
        <dsp:cNvPr id="0" name=""/>
        <dsp:cNvSpPr/>
      </dsp:nvSpPr>
      <dsp:spPr>
        <a:xfrm rot="5400000">
          <a:off x="282499" y="3314467"/>
          <a:ext cx="845456" cy="1406820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C02BC-3309-4B0D-BB36-1240A15E07C4}">
      <dsp:nvSpPr>
        <dsp:cNvPr id="0" name=""/>
        <dsp:cNvSpPr/>
      </dsp:nvSpPr>
      <dsp:spPr>
        <a:xfrm>
          <a:off x="141372" y="3734803"/>
          <a:ext cx="1270085" cy="1113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100" kern="1200" dirty="0"/>
        </a:p>
      </dsp:txBody>
      <dsp:txXfrm>
        <a:off x="141372" y="3734803"/>
        <a:ext cx="1270085" cy="1113304"/>
      </dsp:txXfrm>
    </dsp:sp>
    <dsp:sp modelId="{D4C710C8-6FCC-4464-9E06-A71B5D1F4F08}">
      <dsp:nvSpPr>
        <dsp:cNvPr id="0" name=""/>
        <dsp:cNvSpPr/>
      </dsp:nvSpPr>
      <dsp:spPr>
        <a:xfrm>
          <a:off x="1171818" y="3210895"/>
          <a:ext cx="239638" cy="239638"/>
        </a:xfrm>
        <a:prstGeom prst="triangle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3920E-8FB2-4226-AE90-A9B384864F91}">
      <dsp:nvSpPr>
        <dsp:cNvPr id="0" name=""/>
        <dsp:cNvSpPr/>
      </dsp:nvSpPr>
      <dsp:spPr>
        <a:xfrm rot="5400000">
          <a:off x="1837332" y="2929722"/>
          <a:ext cx="845456" cy="1406820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DC83F-9260-45B2-9C6E-8356CC992BBF}">
      <dsp:nvSpPr>
        <dsp:cNvPr id="0" name=""/>
        <dsp:cNvSpPr/>
      </dsp:nvSpPr>
      <dsp:spPr>
        <a:xfrm>
          <a:off x="1696204" y="3350058"/>
          <a:ext cx="1270085" cy="1113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100" kern="1200" dirty="0"/>
            <a:t> </a:t>
          </a:r>
        </a:p>
      </dsp:txBody>
      <dsp:txXfrm>
        <a:off x="1696204" y="3350058"/>
        <a:ext cx="1270085" cy="1113304"/>
      </dsp:txXfrm>
    </dsp:sp>
    <dsp:sp modelId="{7363B2AA-33DB-4D26-B502-72DC960C773F}">
      <dsp:nvSpPr>
        <dsp:cNvPr id="0" name=""/>
        <dsp:cNvSpPr/>
      </dsp:nvSpPr>
      <dsp:spPr>
        <a:xfrm>
          <a:off x="2726651" y="2826150"/>
          <a:ext cx="239638" cy="239638"/>
        </a:xfrm>
        <a:prstGeom prst="triangle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57BE6-A64D-4699-A39F-4CF99558E3B2}">
      <dsp:nvSpPr>
        <dsp:cNvPr id="0" name=""/>
        <dsp:cNvSpPr/>
      </dsp:nvSpPr>
      <dsp:spPr>
        <a:xfrm rot="5400000">
          <a:off x="3392165" y="2544977"/>
          <a:ext cx="845456" cy="1406820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576CD-B9E9-4B86-B9AF-5A0ADC785760}">
      <dsp:nvSpPr>
        <dsp:cNvPr id="0" name=""/>
        <dsp:cNvSpPr/>
      </dsp:nvSpPr>
      <dsp:spPr>
        <a:xfrm>
          <a:off x="3251037" y="2965313"/>
          <a:ext cx="1270085" cy="1113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100" kern="1200" dirty="0"/>
            <a:t> </a:t>
          </a:r>
        </a:p>
      </dsp:txBody>
      <dsp:txXfrm>
        <a:off x="3251037" y="2965313"/>
        <a:ext cx="1270085" cy="1113304"/>
      </dsp:txXfrm>
    </dsp:sp>
    <dsp:sp modelId="{E2B650F8-6D90-47C1-B621-3A5C7BE6EF59}">
      <dsp:nvSpPr>
        <dsp:cNvPr id="0" name=""/>
        <dsp:cNvSpPr/>
      </dsp:nvSpPr>
      <dsp:spPr>
        <a:xfrm>
          <a:off x="4281484" y="2441405"/>
          <a:ext cx="239638" cy="239638"/>
        </a:xfrm>
        <a:prstGeom prst="triangle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90751-1E3A-4102-A8BD-035D7623EA0D}">
      <dsp:nvSpPr>
        <dsp:cNvPr id="0" name=""/>
        <dsp:cNvSpPr/>
      </dsp:nvSpPr>
      <dsp:spPr>
        <a:xfrm rot="5400000">
          <a:off x="4946998" y="2160232"/>
          <a:ext cx="845456" cy="1406820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DCD37-D76F-475E-8DA4-18B47291F34E}">
      <dsp:nvSpPr>
        <dsp:cNvPr id="0" name=""/>
        <dsp:cNvSpPr/>
      </dsp:nvSpPr>
      <dsp:spPr>
        <a:xfrm>
          <a:off x="4805870" y="2580568"/>
          <a:ext cx="1270085" cy="1113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100" kern="1200" dirty="0"/>
            <a:t> </a:t>
          </a:r>
        </a:p>
      </dsp:txBody>
      <dsp:txXfrm>
        <a:off x="4805870" y="2580568"/>
        <a:ext cx="1270085" cy="11133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22800" y="1"/>
            <a:ext cx="43015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3636B-4535-4415-BF5D-9D8335CED61C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22800" y="6456612"/>
            <a:ext cx="43015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1F04-58D3-4E00-A7B4-9F32B78D71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345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2800" y="1"/>
            <a:ext cx="43015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3A51D-2499-46EA-B7AE-8E06D0A440DF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593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BBAC9-EAE9-43F1-BAF4-F6F088D51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89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92608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11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95335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12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567253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13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017361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14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414453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15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696510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16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322347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17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4127567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18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089399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22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409701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23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69697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3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944283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24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180069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26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035080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27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249785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28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624783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29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124149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30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322514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31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430806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BBAC9-EAE9-43F1-BAF4-F6F088D51799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210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4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55581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5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614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6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419323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7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29546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8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5823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9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827874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B31FB8-4A71-4A0B-A0DC-9485DE9BAAC8}" type="slidenum">
              <a:rPr lang="en-US" altLang="hu-HU"/>
              <a:pPr>
                <a:defRPr/>
              </a:pPr>
              <a:t>10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74456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10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74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5213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652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428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759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39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463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619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76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532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23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7A125-5969-49D5-BD2D-846D22D4ED30}" type="datetimeFigureOut">
              <a:rPr lang="hu-HU" smtClean="0"/>
              <a:t>2023. 01. 25.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602BE-D2BE-416E-8145-CCB2C5DFC6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62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hyperlink" Target="https://ertekvagy.hu/hu/-/m-c3-b3dszertani-le-c3-adr-c3-a1sok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7.jpeg"/><Relationship Id="rId4" Type="http://schemas.openxmlformats.org/officeDocument/2006/relationships/image" Target="../media/image7.pn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notesSlide" Target="../notesSlides/notesSlide16.xml"/><Relationship Id="rId7" Type="http://schemas.openxmlformats.org/officeDocument/2006/relationships/diagramData" Target="../diagrams/data4.xml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2.png"/><Relationship Id="rId11" Type="http://schemas.microsoft.com/office/2007/relationships/diagramDrawing" Target="../diagrams/drawing4.xml"/><Relationship Id="rId5" Type="http://schemas.openxmlformats.org/officeDocument/2006/relationships/image" Target="../media/image30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4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2.png"/><Relationship Id="rId5" Type="http://schemas.openxmlformats.org/officeDocument/2006/relationships/image" Target="../media/image55.png"/><Relationship Id="rId4" Type="http://schemas.openxmlformats.org/officeDocument/2006/relationships/hyperlink" Target="mailto:evpregisztracio@nszi.h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12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6.xml"/><Relationship Id="rId11" Type="http://schemas.openxmlformats.org/officeDocument/2006/relationships/diagramLayout" Target="../diagrams/layout7.xml"/><Relationship Id="rId5" Type="http://schemas.openxmlformats.org/officeDocument/2006/relationships/diagramLayout" Target="../diagrams/layout6.xml"/><Relationship Id="rId10" Type="http://schemas.openxmlformats.org/officeDocument/2006/relationships/diagramData" Target="../diagrams/data7.xml"/><Relationship Id="rId4" Type="http://schemas.openxmlformats.org/officeDocument/2006/relationships/diagramData" Target="../diagrams/data6.xml"/><Relationship Id="rId9" Type="http://schemas.openxmlformats.org/officeDocument/2006/relationships/image" Target="../media/image32.png"/><Relationship Id="rId14" Type="http://schemas.microsoft.com/office/2007/relationships/diagramDrawing" Target="../diagrams/drawin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56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1.png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62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9.xml"/><Relationship Id="rId5" Type="http://schemas.openxmlformats.org/officeDocument/2006/relationships/hyperlink" Target="https://www.facebook.com/ertekvagy" TargetMode="Externa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64.png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2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19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7.xml"/><Relationship Id="rId6" Type="http://schemas.openxmlformats.org/officeDocument/2006/relationships/diagramData" Target="../diagrams/data3.xml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4.pn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3.xml"/><Relationship Id="rId1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átellenes sarkain lekerekítve 1">
            <a:extLst>
              <a:ext uri="{FF2B5EF4-FFF2-40B4-BE49-F238E27FC236}">
                <a16:creationId xmlns:a16="http://schemas.microsoft.com/office/drawing/2014/main" xmlns="" id="{9C10FE99-D9A8-4E60-8F94-E2B21F60D0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9558" y="5661573"/>
            <a:ext cx="2448629" cy="1044346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2"/>
          <p:cNvSpPr>
            <a:spLocks noGrp="1"/>
          </p:cNvSpPr>
          <p:nvPr>
            <p:ph type="title" idx="4294967295"/>
          </p:nvPr>
        </p:nvSpPr>
        <p:spPr>
          <a:xfrm>
            <a:off x="0" y="1797435"/>
            <a:ext cx="9144000" cy="1422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8800" b="1" i="0" u="none" strike="noStrike" kern="0" cap="none" spc="15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ÉRTÉK VAGY!</a:t>
            </a:r>
            <a:br>
              <a:rPr kumimoji="0" lang="hu-HU" sz="8800" b="1" i="0" u="none" strike="noStrike" kern="0" cap="none" spc="15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</a:br>
            <a:r>
              <a:rPr kumimoji="0" lang="hu-HU" sz="8800" b="1" i="0" u="none" strike="noStrike" kern="0" cap="none" spc="15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PORTÁL</a:t>
            </a:r>
            <a:endParaRPr kumimoji="0" lang="hu-HU" sz="4400" b="0" i="1" u="none" strike="noStrike" kern="0" cap="none" spc="15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loo Bhai 2" pitchFamily="2" charset="0"/>
              <a:ea typeface="Verdana" panose="020B0604030504040204" pitchFamily="34" charset="0"/>
              <a:cs typeface="Baloo Bhai 2" pitchFamily="2" charset="0"/>
            </a:endParaRPr>
          </a:p>
        </p:txBody>
      </p:sp>
      <p:pic>
        <p:nvPicPr>
          <p:cNvPr id="10242" name="Picture 2" descr="Nemzeti Szociálpolitikai Intéz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 bwMode="auto">
          <a:xfrm>
            <a:off x="-274705" y="89120"/>
            <a:ext cx="2210398" cy="12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 descr="2021. év társadalmi innovációja díj logó">
            <a:extLst>
              <a:ext uri="{FF2B5EF4-FFF2-40B4-BE49-F238E27FC236}">
                <a16:creationId xmlns:a16="http://schemas.microsoft.com/office/drawing/2014/main" xmlns="" id="{D3D7241D-022E-4A71-AFF4-316A4243E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4" y="5867683"/>
            <a:ext cx="2038546" cy="681339"/>
          </a:xfrm>
          <a:prstGeom prst="rect">
            <a:avLst/>
          </a:prstGeom>
        </p:spPr>
      </p:pic>
      <p:pic>
        <p:nvPicPr>
          <p:cNvPr id="14" name="Picture 2" descr="Érték vagy! Portál">
            <a:extLst>
              <a:ext uri="{FF2B5EF4-FFF2-40B4-BE49-F238E27FC236}">
                <a16:creationId xmlns:a16="http://schemas.microsoft.com/office/drawing/2014/main" xmlns="" id="{0FFE5D24-C33E-49C5-97E4-0AA6BC2AA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87"/>
          <a:stretch/>
        </p:blipFill>
        <p:spPr bwMode="auto">
          <a:xfrm>
            <a:off x="4096155" y="4094329"/>
            <a:ext cx="951690" cy="9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ZIN-Szociálpolitikai Innovációs Közhasznú Nonprofit Kft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26" y="89120"/>
            <a:ext cx="1328648" cy="133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04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xmlns="" id="{C29DC0F1-8D3B-49BB-9B71-1E29A60425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585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Hírek, tartalomgyártás</a:t>
            </a:r>
          </a:p>
        </p:txBody>
      </p:sp>
      <p:grpSp>
        <p:nvGrpSpPr>
          <p:cNvPr id="6" name="Csoportba foglalás 5" descr="Szemléltetési céllal 45 db hír megjelenítése egy képen ">
            <a:extLst>
              <a:ext uri="{FF2B5EF4-FFF2-40B4-BE49-F238E27FC236}">
                <a16:creationId xmlns:a16="http://schemas.microsoft.com/office/drawing/2014/main" xmlns="" id="{FF1FD233-DDC5-4775-A805-B0D7F5882444}"/>
              </a:ext>
            </a:extLst>
          </p:cNvPr>
          <p:cNvGrpSpPr/>
          <p:nvPr/>
        </p:nvGrpSpPr>
        <p:grpSpPr>
          <a:xfrm>
            <a:off x="-11267" y="1330534"/>
            <a:ext cx="9155267" cy="5527466"/>
            <a:chOff x="-11267" y="1330534"/>
            <a:chExt cx="9155267" cy="5527466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xmlns="" id="{EDC76A5A-94DD-47F3-821B-B970176B3DEF}"/>
                </a:ext>
              </a:extLst>
            </p:cNvPr>
            <p:cNvSpPr/>
            <p:nvPr/>
          </p:nvSpPr>
          <p:spPr>
            <a:xfrm>
              <a:off x="-11267" y="1330534"/>
              <a:ext cx="9155267" cy="552746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xmlns="" id="{4A03F77A-E3AD-4EDF-8259-B06890723E5F}"/>
                </a:ext>
              </a:extLst>
            </p:cNvPr>
            <p:cNvGrpSpPr/>
            <p:nvPr/>
          </p:nvGrpSpPr>
          <p:grpSpPr>
            <a:xfrm>
              <a:off x="175114" y="1424352"/>
              <a:ext cx="8806838" cy="5384433"/>
              <a:chOff x="175114" y="1424352"/>
              <a:chExt cx="8806838" cy="5384433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xmlns="" id="{48B5DB37-CAB6-4A64-B057-12D48CAC3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114" y="1424352"/>
                <a:ext cx="2946392" cy="5382848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xmlns="" id="{8B257F8C-ECA9-4767-87CD-6E29E037E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1040" y="1453014"/>
                <a:ext cx="2938218" cy="5355771"/>
              </a:xfrm>
              <a:prstGeom prst="rect">
                <a:avLst/>
              </a:prstGeom>
            </p:spPr>
          </p:pic>
          <p:pic>
            <p:nvPicPr>
              <p:cNvPr id="9" name="Kép 8">
                <a:extLst>
                  <a:ext uri="{FF2B5EF4-FFF2-40B4-BE49-F238E27FC236}">
                    <a16:creationId xmlns:a16="http://schemas.microsoft.com/office/drawing/2014/main" xmlns="" id="{9E5AC360-F0B8-47CF-8F4A-F2D99BDA0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59" b="16511"/>
              <a:stretch/>
            </p:blipFill>
            <p:spPr>
              <a:xfrm>
                <a:off x="6058792" y="1464089"/>
                <a:ext cx="2923160" cy="53383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68909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>
            <a:extLst>
              <a:ext uri="{FF2B5EF4-FFF2-40B4-BE49-F238E27FC236}">
                <a16:creationId xmlns:a16="http://schemas.microsoft.com/office/drawing/2014/main" xmlns="" id="{F31487A8-8D83-4799-A83B-C084C9D68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999"/>
            <a:ext cx="9144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Érték Vagy!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Portál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fő funkciója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F529D1A8-B16D-4541-B5B6-BA41E7703B32}"/>
              </a:ext>
            </a:extLst>
          </p:cNvPr>
          <p:cNvSpPr txBox="1"/>
          <p:nvPr/>
        </p:nvSpPr>
        <p:spPr>
          <a:xfrm>
            <a:off x="985012" y="1359541"/>
            <a:ext cx="7083019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Intelligens rehabilitációs álláskereső platform</a:t>
            </a:r>
          </a:p>
        </p:txBody>
      </p:sp>
      <p:sp>
        <p:nvSpPr>
          <p:cNvPr id="6" name="Téglalap 5"/>
          <p:cNvSpPr/>
          <p:nvPr/>
        </p:nvSpPr>
        <p:spPr>
          <a:xfrm>
            <a:off x="984466" y="1818402"/>
            <a:ext cx="7083018" cy="646331"/>
          </a:xfrm>
          <a:prstGeom prst="rect">
            <a:avLst/>
          </a:prstGeom>
          <a:ln w="12700">
            <a:solidFill>
              <a:srgbClr val="6895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„Hidat építünk a megváltozott munkaképességű álláskeresők</a:t>
            </a:r>
            <a:br>
              <a:rPr lang="hu-H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az őket kereső foglalkoztatók közé!”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CCB24F58-A72A-42A6-8EF3-D5C712AF7F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8" t="4711"/>
          <a:stretch/>
        </p:blipFill>
        <p:spPr>
          <a:xfrm>
            <a:off x="3505369" y="5848283"/>
            <a:ext cx="617330" cy="604884"/>
          </a:xfrm>
          <a:prstGeom prst="rect">
            <a:avLst/>
          </a:prstGeom>
        </p:spPr>
      </p:pic>
      <p:pic>
        <p:nvPicPr>
          <p:cNvPr id="13" name="Kép 12" descr="Álláskeresők regisztrációja">
            <a:extLst>
              <a:ext uri="{FF2B5EF4-FFF2-40B4-BE49-F238E27FC236}">
                <a16:creationId xmlns:a16="http://schemas.microsoft.com/office/drawing/2014/main" xmlns="" id="{4862393F-24CD-4A3A-B0F9-F21DB51D40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02" t="7782" r="9357" b="14506"/>
          <a:stretch/>
        </p:blipFill>
        <p:spPr>
          <a:xfrm>
            <a:off x="126115" y="3593054"/>
            <a:ext cx="3668867" cy="139117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9310" name="Picture 94" descr="Bridge PNG">
            <a:extLst>
              <a:ext uri="{FF2B5EF4-FFF2-40B4-BE49-F238E27FC236}">
                <a16:creationId xmlns:a16="http://schemas.microsoft.com/office/drawing/2014/main" xmlns="" id="{EB1DF780-7470-44F7-AA76-AD82338B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92" y="3803824"/>
            <a:ext cx="1515932" cy="77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 descr="Munkáltatók regisztrációja">
            <a:extLst>
              <a:ext uri="{FF2B5EF4-FFF2-40B4-BE49-F238E27FC236}">
                <a16:creationId xmlns:a16="http://schemas.microsoft.com/office/drawing/2014/main" xmlns="" id="{BB70F9C9-3213-412D-8F7C-8D6FDDA78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0224" y="3593054"/>
            <a:ext cx="3516143" cy="1417243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" name="Nyíl: szaggatott, jobbra mutató 2" descr="felfelé mutató nyíl">
            <a:extLst>
              <a:ext uri="{FF2B5EF4-FFF2-40B4-BE49-F238E27FC236}">
                <a16:creationId xmlns:a16="http://schemas.microsoft.com/office/drawing/2014/main" xmlns="" id="{874A8341-AEAB-44D8-9FD5-0208677673A5}"/>
              </a:ext>
            </a:extLst>
          </p:cNvPr>
          <p:cNvSpPr/>
          <p:nvPr/>
        </p:nvSpPr>
        <p:spPr>
          <a:xfrm rot="16200000">
            <a:off x="4165785" y="4605099"/>
            <a:ext cx="839323" cy="1167205"/>
          </a:xfrm>
          <a:prstGeom prst="striped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xmlns="" id="{3984ACFA-D778-4445-B3CB-B22649FBF845}"/>
              </a:ext>
            </a:extLst>
          </p:cNvPr>
          <p:cNvSpPr txBox="1"/>
          <p:nvPr/>
        </p:nvSpPr>
        <p:spPr>
          <a:xfrm>
            <a:off x="4362446" y="5895780"/>
            <a:ext cx="1582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i="0" u="none" strike="noStrike" dirty="0">
                <a:solidFill>
                  <a:srgbClr val="000000"/>
                </a:solidFill>
                <a:effectLst/>
                <a:latin typeface="Baloo Bhai 2" pitchFamily="2" charset="0"/>
              </a:rPr>
              <a:t>Online mentori </a:t>
            </a:r>
            <a:br>
              <a:rPr lang="hu-HU" sz="1400" b="1" i="0" u="none" strike="noStrike" dirty="0">
                <a:solidFill>
                  <a:srgbClr val="000000"/>
                </a:solidFill>
                <a:effectLst/>
                <a:latin typeface="Baloo Bhai 2" pitchFamily="2" charset="0"/>
              </a:rPr>
            </a:br>
            <a:r>
              <a:rPr lang="hu-HU" sz="1400" b="1" i="0" u="none" strike="noStrike" dirty="0">
                <a:solidFill>
                  <a:srgbClr val="000000"/>
                </a:solidFill>
                <a:effectLst/>
                <a:latin typeface="Baloo Bhai 2" pitchFamily="2" charset="0"/>
              </a:rPr>
              <a:t>tevékenység</a:t>
            </a:r>
            <a:endParaRPr lang="hu-HU" sz="1400" b="1" i="0" u="none" strike="noStrike" dirty="0">
              <a:solidFill>
                <a:srgbClr val="000000"/>
              </a:solidFill>
              <a:effectLst/>
              <a:latin typeface="Baloo Bhai 2" pitchFamily="2" charset="0"/>
              <a:hlinkClick r:id="rId9" tooltip="Mentori tevékenység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0E81F60-AADC-4FE2-8480-4109D8EAB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62308" y="5662613"/>
            <a:ext cx="2743200" cy="96678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AD4364A6-FB8A-4192-A378-46D7B8774E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80" y="2669616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344BEB5B-580E-4C26-ACC2-0D96AD3D19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43" y="2669616"/>
            <a:ext cx="807001" cy="80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1785CB7B-B932-4F9B-8676-BD9C5C240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46292" y="4954256"/>
            <a:ext cx="499823" cy="497957"/>
          </a:xfrm>
          <a:prstGeom prst="ellipse">
            <a:avLst/>
          </a:prstGeom>
          <a:blipFill rotWithShape="1"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889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>
            <a:extLst>
              <a:ext uri="{FF2B5EF4-FFF2-40B4-BE49-F238E27FC236}">
                <a16:creationId xmlns:a16="http://schemas.microsoft.com/office/drawing/2014/main" xmlns="" id="{E070B168-DE0E-4801-BEBA-6E8EB87471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494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Álláskeresői regisztráció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Kép 30" descr="Előregisztráció majd Profil feltöltés majd Álláskeresés">
            <a:extLst>
              <a:ext uri="{FF2B5EF4-FFF2-40B4-BE49-F238E27FC236}">
                <a16:creationId xmlns:a16="http://schemas.microsoft.com/office/drawing/2014/main" xmlns="" id="{EACF458C-FB7E-4A6F-B9D8-1C49A9795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33180" r="8482" b="52841"/>
          <a:stretch/>
        </p:blipFill>
        <p:spPr>
          <a:xfrm>
            <a:off x="10757" y="1524457"/>
            <a:ext cx="8922433" cy="866276"/>
          </a:xfrm>
          <a:prstGeom prst="rect">
            <a:avLst/>
          </a:prstGeom>
        </p:spPr>
      </p:pic>
      <p:pic>
        <p:nvPicPr>
          <p:cNvPr id="8" name="Kép 7" descr="Előregisztráció, e-mail visszaigazolás, jelszó megadása">
            <a:extLst>
              <a:ext uri="{FF2B5EF4-FFF2-40B4-BE49-F238E27FC236}">
                <a16:creationId xmlns:a16="http://schemas.microsoft.com/office/drawing/2014/main" xmlns="" id="{E92A9F09-41A7-4746-95C8-793981D08D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t="21384" r="43028" b="7704"/>
          <a:stretch/>
        </p:blipFill>
        <p:spPr>
          <a:xfrm>
            <a:off x="177867" y="4213024"/>
            <a:ext cx="2701428" cy="2346306"/>
          </a:xfrm>
          <a:prstGeom prst="rect">
            <a:avLst/>
          </a:prstGeom>
          <a:ln w="19050">
            <a:solidFill>
              <a:srgbClr val="59A99B"/>
            </a:solidFill>
          </a:ln>
        </p:spPr>
      </p:pic>
      <p:grpSp>
        <p:nvGrpSpPr>
          <p:cNvPr id="4" name="Csoportba foglalás 3" descr="Alapadatok, megváltozott munkaképesség, munkaerőpiaci felmérés, álláskeresési paraméterek">
            <a:extLst>
              <a:ext uri="{FF2B5EF4-FFF2-40B4-BE49-F238E27FC236}">
                <a16:creationId xmlns:a16="http://schemas.microsoft.com/office/drawing/2014/main" xmlns="" id="{87D5D255-D00D-466E-A495-E8CD7CAA406F}"/>
              </a:ext>
            </a:extLst>
          </p:cNvPr>
          <p:cNvGrpSpPr/>
          <p:nvPr/>
        </p:nvGrpSpPr>
        <p:grpSpPr>
          <a:xfrm>
            <a:off x="3364434" y="4176513"/>
            <a:ext cx="2568408" cy="2448470"/>
            <a:chOff x="3364434" y="4176513"/>
            <a:chExt cx="2568408" cy="2448470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xmlns="" id="{C4CD2267-3642-46AA-A9D7-E12F167DB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908" t="4284" r="51427"/>
            <a:stretch/>
          </p:blipFill>
          <p:spPr>
            <a:xfrm>
              <a:off x="3364434" y="4186780"/>
              <a:ext cx="1416505" cy="2438203"/>
            </a:xfrm>
            <a:prstGeom prst="rect">
              <a:avLst/>
            </a:prstGeom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xmlns="" id="{553B930D-B16E-4A0D-AF8A-BA944C962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890" t="4284"/>
            <a:stretch/>
          </p:blipFill>
          <p:spPr>
            <a:xfrm>
              <a:off x="4598895" y="4176513"/>
              <a:ext cx="1333947" cy="2432885"/>
            </a:xfrm>
            <a:prstGeom prst="rect">
              <a:avLst/>
            </a:prstGeom>
          </p:spPr>
        </p:pic>
      </p:grpSp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D8064D76-5B52-4017-AB23-22B2FABB8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8" r="69147" b="33720"/>
          <a:stretch/>
        </p:blipFill>
        <p:spPr>
          <a:xfrm>
            <a:off x="6446945" y="4064071"/>
            <a:ext cx="1056172" cy="2143091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xmlns="" id="{DE295BF4-665C-4FA3-90C5-830BBE1EF4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4" t="33345" b="33720"/>
          <a:stretch/>
        </p:blipFill>
        <p:spPr>
          <a:xfrm>
            <a:off x="7969127" y="4064071"/>
            <a:ext cx="1056172" cy="2137400"/>
          </a:xfrm>
          <a:prstGeom prst="rect">
            <a:avLst/>
          </a:prstGeom>
        </p:spPr>
      </p:pic>
      <p:sp>
        <p:nvSpPr>
          <p:cNvPr id="24" name="Téglalap 23">
            <a:extLst>
              <a:ext uri="{FF2B5EF4-FFF2-40B4-BE49-F238E27FC236}">
                <a16:creationId xmlns:a16="http://schemas.microsoft.com/office/drawing/2014/main" xmlns="" id="{1A52ABB1-A992-4A48-A115-D1FCE5E8F657}"/>
              </a:ext>
            </a:extLst>
          </p:cNvPr>
          <p:cNvSpPr/>
          <p:nvPr/>
        </p:nvSpPr>
        <p:spPr>
          <a:xfrm>
            <a:off x="6484622" y="4704879"/>
            <a:ext cx="9798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ÁLLÁS </a:t>
            </a:r>
          </a:p>
          <a:p>
            <a:pPr algn="ctr"/>
            <a:r>
              <a:rPr lang="hu-HU" sz="12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PÁLYÁZAT</a:t>
            </a:r>
          </a:p>
          <a:p>
            <a:pPr algn="ctr"/>
            <a:endParaRPr lang="hu-HU" sz="900" i="1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hu-HU" sz="900" i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(PROFIL ÉS </a:t>
            </a:r>
            <a:br>
              <a:rPr lang="hu-HU" sz="900" i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</a:br>
            <a:r>
              <a:rPr lang="hu-HU" sz="900" i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ÖNÉLETRAJZ </a:t>
            </a:r>
          </a:p>
          <a:p>
            <a:pPr algn="ctr"/>
            <a:r>
              <a:rPr lang="hu-HU" sz="900" i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KÜLDÉS)</a:t>
            </a:r>
            <a:r>
              <a:rPr lang="hu-HU" sz="900" b="1" i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 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xmlns="" id="{07888618-DE0D-4538-937D-1F767ABCD3A3}"/>
              </a:ext>
            </a:extLst>
          </p:cNvPr>
          <p:cNvSpPr/>
          <p:nvPr/>
        </p:nvSpPr>
        <p:spPr>
          <a:xfrm>
            <a:off x="7973337" y="4709318"/>
            <a:ext cx="11464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b="1" dirty="0">
                <a:latin typeface="Arial"/>
                <a:ea typeface="Calibri" panose="020F0502020204030204" pitchFamily="34" charset="0"/>
                <a:cs typeface="Times New Roman"/>
              </a:rPr>
              <a:t>PUBLIKUS </a:t>
            </a:r>
          </a:p>
          <a:p>
            <a:pPr algn="ctr"/>
            <a:r>
              <a:rPr lang="hu-HU" sz="1200" b="1" dirty="0">
                <a:latin typeface="Arial"/>
                <a:ea typeface="Calibri" panose="020F0502020204030204" pitchFamily="34" charset="0"/>
                <a:cs typeface="Times New Roman"/>
              </a:rPr>
              <a:t>PROFILOK</a:t>
            </a:r>
          </a:p>
          <a:p>
            <a:pPr algn="ctr"/>
            <a:endParaRPr lang="hu-HU" sz="900" i="1" dirty="0">
              <a:latin typeface="Arial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hu-HU" sz="900" i="1" dirty="0">
                <a:latin typeface="Arial"/>
                <a:ea typeface="Calibri" panose="020F0502020204030204" pitchFamily="34" charset="0"/>
                <a:cs typeface="Times New Roman"/>
              </a:rPr>
              <a:t>(HOZZÁFÉRÉS </a:t>
            </a:r>
          </a:p>
          <a:p>
            <a:pPr algn="ctr"/>
            <a:r>
              <a:rPr lang="hu-HU" sz="900" i="1" dirty="0">
                <a:latin typeface="Arial"/>
                <a:ea typeface="Calibri" panose="020F0502020204030204" pitchFamily="34" charset="0"/>
                <a:cs typeface="Times New Roman"/>
              </a:rPr>
              <a:t>AZ ÖNÉLETRAJZ </a:t>
            </a:r>
          </a:p>
          <a:p>
            <a:pPr algn="ctr"/>
            <a:r>
              <a:rPr lang="hu-HU" sz="900" i="1" dirty="0">
                <a:latin typeface="Arial"/>
                <a:ea typeface="Calibri" panose="020F0502020204030204" pitchFamily="34" charset="0"/>
                <a:cs typeface="Times New Roman"/>
              </a:rPr>
              <a:t>ADATBÁZISHOZ)</a:t>
            </a: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xmlns="" id="{8D8731A3-8676-4958-B7FE-78296BBEEE9B}"/>
              </a:ext>
            </a:extLst>
          </p:cNvPr>
          <p:cNvSpPr/>
          <p:nvPr/>
        </p:nvSpPr>
        <p:spPr>
          <a:xfrm>
            <a:off x="6446945" y="6268946"/>
            <a:ext cx="2578354" cy="27212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hu-H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Munkakörsegéd algoritmusok</a:t>
            </a:r>
          </a:p>
        </p:txBody>
      </p:sp>
      <p:sp>
        <p:nvSpPr>
          <p:cNvPr id="29" name="Szaggatott nyíl jobbra 16">
            <a:extLst>
              <a:ext uri="{FF2B5EF4-FFF2-40B4-BE49-F238E27FC236}">
                <a16:creationId xmlns:a16="http://schemas.microsoft.com/office/drawing/2014/main" xmlns="" id="{AEB4FDE2-F6A7-44E3-BAD2-EA4E643EF3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42261" y="4704879"/>
            <a:ext cx="398994" cy="509447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aggatott nyíl jobbra 18">
            <a:extLst>
              <a:ext uri="{FF2B5EF4-FFF2-40B4-BE49-F238E27FC236}">
                <a16:creationId xmlns:a16="http://schemas.microsoft.com/office/drawing/2014/main" xmlns="" id="{EFF49172-1B78-4E72-ACCE-A277F7568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7514705" y="5285893"/>
            <a:ext cx="392489" cy="509447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xmlns="" id="{2F110F11-5949-46DE-9B80-D4DB2C4EC0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7" t="73711" r="13153" b="12076"/>
          <a:stretch/>
        </p:blipFill>
        <p:spPr>
          <a:xfrm>
            <a:off x="542601" y="3356001"/>
            <a:ext cx="2004232" cy="557714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xmlns="" id="{9E3902DF-E741-4E5B-B8FC-DAC253E7B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7" t="48553" r="23394" b="34655"/>
          <a:stretch/>
        </p:blipFill>
        <p:spPr>
          <a:xfrm>
            <a:off x="6484622" y="2273414"/>
            <a:ext cx="1303914" cy="1532887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B809F486-8AC9-4196-88D8-7FE16BA69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92" y="2305999"/>
            <a:ext cx="1187707" cy="13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xmlns="" id="{A07FFCCC-5FA4-4A01-B736-02E829CEFD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4" t="51389" r="40596" b="23157"/>
          <a:stretch/>
        </p:blipFill>
        <p:spPr>
          <a:xfrm>
            <a:off x="3532114" y="2098844"/>
            <a:ext cx="2280255" cy="1814871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xmlns="" id="{7D5DE6D5-B904-4475-8E8F-E320C520C5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50793" r="72166" b="23753"/>
          <a:stretch/>
        </p:blipFill>
        <p:spPr>
          <a:xfrm>
            <a:off x="383074" y="1968709"/>
            <a:ext cx="2280255" cy="147268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14226763-2382-4944-9D90-804C22C9B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6" y="19072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DCADF4D3-027B-4AE4-94E8-F272E78D87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83" y="17581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262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xmlns="" id="{BFB48242-96CD-4D23-B65C-5D6A65A3B5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494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Álláskeresői Profil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64F64F97-6219-4E92-AF3C-30B9033FF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6" y="19072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60ACC06C-D6CF-4FB9-BADE-F325A3340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83" y="17581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zis 22">
            <a:extLst>
              <a:ext uri="{FF2B5EF4-FFF2-40B4-BE49-F238E27FC236}">
                <a16:creationId xmlns:a16="http://schemas.microsoft.com/office/drawing/2014/main" xmlns="" id="{0E001401-2F2C-48E1-8D5A-9DAFCAF331EF}"/>
              </a:ext>
            </a:extLst>
          </p:cNvPr>
          <p:cNvSpPr/>
          <p:nvPr/>
        </p:nvSpPr>
        <p:spPr>
          <a:xfrm>
            <a:off x="640843" y="1297373"/>
            <a:ext cx="414338" cy="390525"/>
          </a:xfrm>
          <a:prstGeom prst="ellipse">
            <a:avLst/>
          </a:prstGeom>
          <a:solidFill>
            <a:schemeClr val="bg2"/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xmlns="" id="{FE2E8309-494F-4E0D-9233-BAA4FE6E99FE}"/>
              </a:ext>
            </a:extLst>
          </p:cNvPr>
          <p:cNvSpPr txBox="1"/>
          <p:nvPr/>
        </p:nvSpPr>
        <p:spPr>
          <a:xfrm>
            <a:off x="1011596" y="1318567"/>
            <a:ext cx="1436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Alapadatok</a:t>
            </a:r>
            <a:endParaRPr lang="hu-HU" dirty="0">
              <a:solidFill>
                <a:schemeClr val="bg2"/>
              </a:solidFill>
              <a:highlight>
                <a:srgbClr val="3399FF"/>
              </a:highlight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xmlns="" id="{EF3D2DF6-946F-4A1D-8568-A3533A969A8A}"/>
              </a:ext>
            </a:extLst>
          </p:cNvPr>
          <p:cNvSpPr txBox="1"/>
          <p:nvPr/>
        </p:nvSpPr>
        <p:spPr>
          <a:xfrm>
            <a:off x="4301188" y="1318566"/>
            <a:ext cx="3979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Megváltozott munkaképesség</a:t>
            </a:r>
            <a:endParaRPr lang="hu-HU" dirty="0">
              <a:solidFill>
                <a:schemeClr val="bg2"/>
              </a:solidFill>
              <a:highlight>
                <a:srgbClr val="3399FF"/>
              </a:highlight>
            </a:endParaRPr>
          </a:p>
        </p:txBody>
      </p:sp>
      <p:pic>
        <p:nvPicPr>
          <p:cNvPr id="43" name="Kép 42" descr="ÉVP Alapadatok aloldal kifényképezve">
            <a:extLst>
              <a:ext uri="{FF2B5EF4-FFF2-40B4-BE49-F238E27FC236}">
                <a16:creationId xmlns:a16="http://schemas.microsoft.com/office/drawing/2014/main" xmlns="" id="{FC49311B-1952-43DE-9D5E-13E3AA0F3FB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07" t="2283" r="26104" b="13426"/>
          <a:stretch/>
        </p:blipFill>
        <p:spPr>
          <a:xfrm>
            <a:off x="95249" y="1721244"/>
            <a:ext cx="3033714" cy="5099779"/>
          </a:xfrm>
          <a:prstGeom prst="rect">
            <a:avLst/>
          </a:prstGeom>
          <a:ln>
            <a:solidFill>
              <a:srgbClr val="3399FF"/>
            </a:solidFill>
          </a:ln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xmlns="" id="{98FB2CDC-A70A-4257-9D38-836A7AD34502}"/>
              </a:ext>
            </a:extLst>
          </p:cNvPr>
          <p:cNvSpPr/>
          <p:nvPr/>
        </p:nvSpPr>
        <p:spPr>
          <a:xfrm>
            <a:off x="4195763" y="1297373"/>
            <a:ext cx="414338" cy="390525"/>
          </a:xfrm>
          <a:prstGeom prst="ellipse">
            <a:avLst/>
          </a:prstGeom>
          <a:solidFill>
            <a:schemeClr val="bg2"/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3" name="Kép 2" descr="ÉVP MMK aloldal kifényképezve">
            <a:extLst>
              <a:ext uri="{FF2B5EF4-FFF2-40B4-BE49-F238E27FC236}">
                <a16:creationId xmlns:a16="http://schemas.microsoft.com/office/drawing/2014/main" xmlns="" id="{DAD9C30D-B3A4-4981-8A75-BBD0D05A3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45" t="1546" r="25998" b="62499"/>
          <a:stretch/>
        </p:blipFill>
        <p:spPr>
          <a:xfrm>
            <a:off x="3244186" y="1721244"/>
            <a:ext cx="2851249" cy="2877650"/>
          </a:xfrm>
          <a:prstGeom prst="rect">
            <a:avLst/>
          </a:prstGeom>
          <a:ln>
            <a:solidFill>
              <a:srgbClr val="3399FF"/>
            </a:solidFill>
          </a:ln>
        </p:spPr>
      </p:pic>
      <p:pic>
        <p:nvPicPr>
          <p:cNvPr id="19" name="Kép 18" descr="ÉVP MMK aloldal kifényképezve 2">
            <a:extLst>
              <a:ext uri="{FF2B5EF4-FFF2-40B4-BE49-F238E27FC236}">
                <a16:creationId xmlns:a16="http://schemas.microsoft.com/office/drawing/2014/main" xmlns="" id="{CFB0B338-6723-49EF-B7CF-F0833485A9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45" t="37188" r="25998" b="9236"/>
          <a:stretch/>
        </p:blipFill>
        <p:spPr>
          <a:xfrm>
            <a:off x="6102780" y="1721244"/>
            <a:ext cx="2993588" cy="4502055"/>
          </a:xfrm>
          <a:prstGeom prst="rect">
            <a:avLst/>
          </a:prstGeom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:p14="http://schemas.microsoft.com/office/powerpoint/2010/main" val="759265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xmlns="" id="{BFB48242-96CD-4D23-B65C-5D6A65A3B5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494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Álláskeresői Profil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64F64F97-6219-4E92-AF3C-30B9033FF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6" y="19072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60ACC06C-D6CF-4FB9-BADE-F325A3340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83" y="17581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FACC78CC-750A-43F9-B954-9F08DC401B18}"/>
              </a:ext>
            </a:extLst>
          </p:cNvPr>
          <p:cNvSpPr/>
          <p:nvPr/>
        </p:nvSpPr>
        <p:spPr>
          <a:xfrm>
            <a:off x="30514" y="1326505"/>
            <a:ext cx="414338" cy="390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CD6D075B-A125-4D58-8A04-2C2B11F04EE6}"/>
              </a:ext>
            </a:extLst>
          </p:cNvPr>
          <p:cNvSpPr txBox="1"/>
          <p:nvPr/>
        </p:nvSpPr>
        <p:spPr>
          <a:xfrm>
            <a:off x="-655233" y="137154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Munkaerőpiaci felmérés</a:t>
            </a:r>
            <a:endParaRPr lang="hu-HU" sz="1600" dirty="0">
              <a:solidFill>
                <a:schemeClr val="bg2"/>
              </a:solidFill>
              <a:highlight>
                <a:srgbClr val="3399FF"/>
              </a:highlight>
            </a:endParaRPr>
          </a:p>
        </p:txBody>
      </p:sp>
      <p:pic>
        <p:nvPicPr>
          <p:cNvPr id="19" name="Kép 18" descr="ÉVP munkaerőpiaci felmérés lapfül kifényképezve">
            <a:extLst>
              <a:ext uri="{FF2B5EF4-FFF2-40B4-BE49-F238E27FC236}">
                <a16:creationId xmlns:a16="http://schemas.microsoft.com/office/drawing/2014/main" xmlns="" id="{A260B2E4-21FD-45D7-AD5A-708E30E270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72" t="1131" r="25163" b="57319"/>
          <a:stretch/>
        </p:blipFill>
        <p:spPr>
          <a:xfrm>
            <a:off x="140980" y="1757362"/>
            <a:ext cx="2849646" cy="4971272"/>
          </a:xfrm>
          <a:prstGeom prst="rect">
            <a:avLst/>
          </a:prstGeom>
          <a:ln>
            <a:solidFill>
              <a:srgbClr val="3399FF"/>
            </a:solidFill>
          </a:ln>
        </p:spPr>
      </p:pic>
      <p:sp>
        <p:nvSpPr>
          <p:cNvPr id="20" name="Ellipszis 19">
            <a:extLst>
              <a:ext uri="{FF2B5EF4-FFF2-40B4-BE49-F238E27FC236}">
                <a16:creationId xmlns:a16="http://schemas.microsoft.com/office/drawing/2014/main" xmlns="" id="{23E7CC57-D9AB-4CB8-B5B6-328A596D3C79}"/>
              </a:ext>
            </a:extLst>
          </p:cNvPr>
          <p:cNvSpPr/>
          <p:nvPr/>
        </p:nvSpPr>
        <p:spPr>
          <a:xfrm>
            <a:off x="3117691" y="1326504"/>
            <a:ext cx="414338" cy="390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A2A170A2-5DDB-4F1C-942C-085B0228EEB4}"/>
              </a:ext>
            </a:extLst>
          </p:cNvPr>
          <p:cNvSpPr txBox="1"/>
          <p:nvPr/>
        </p:nvSpPr>
        <p:spPr>
          <a:xfrm>
            <a:off x="2567555" y="137159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Álláskeresési preferenciák</a:t>
            </a:r>
            <a:endParaRPr lang="hu-HU" sz="1600" dirty="0">
              <a:solidFill>
                <a:schemeClr val="bg2"/>
              </a:solidFill>
              <a:highlight>
                <a:srgbClr val="3399FF"/>
              </a:highlight>
            </a:endParaRPr>
          </a:p>
        </p:txBody>
      </p:sp>
      <p:pic>
        <p:nvPicPr>
          <p:cNvPr id="23" name="Kép 22" descr="ÉVP álláskeresési preferenciák lapfül kifényképezve">
            <a:extLst>
              <a:ext uri="{FF2B5EF4-FFF2-40B4-BE49-F238E27FC236}">
                <a16:creationId xmlns:a16="http://schemas.microsoft.com/office/drawing/2014/main" xmlns="" id="{DD4DABF4-F6E9-4479-83D8-69B7170921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92" t="3104" r="25556" b="17248"/>
          <a:stretch/>
        </p:blipFill>
        <p:spPr>
          <a:xfrm>
            <a:off x="3243843" y="1752654"/>
            <a:ext cx="2849646" cy="3410475"/>
          </a:xfrm>
          <a:prstGeom prst="rect">
            <a:avLst/>
          </a:prstGeom>
          <a:ln>
            <a:solidFill>
              <a:srgbClr val="3399FF"/>
            </a:solidFill>
          </a:ln>
        </p:spPr>
      </p:pic>
      <p:sp>
        <p:nvSpPr>
          <p:cNvPr id="22" name="Ellipszis 21">
            <a:extLst>
              <a:ext uri="{FF2B5EF4-FFF2-40B4-BE49-F238E27FC236}">
                <a16:creationId xmlns:a16="http://schemas.microsoft.com/office/drawing/2014/main" xmlns="" id="{99DB8609-5ABA-4C18-BBC5-6A767A087E49}"/>
              </a:ext>
            </a:extLst>
          </p:cNvPr>
          <p:cNvSpPr/>
          <p:nvPr/>
        </p:nvSpPr>
        <p:spPr>
          <a:xfrm>
            <a:off x="6607098" y="1326505"/>
            <a:ext cx="414338" cy="390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xmlns="" id="{6415F5D4-909E-4C1F-ACAE-F42D334123CA}"/>
              </a:ext>
            </a:extLst>
          </p:cNvPr>
          <p:cNvSpPr txBox="1"/>
          <p:nvPr/>
        </p:nvSpPr>
        <p:spPr>
          <a:xfrm>
            <a:off x="5550755" y="136213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Dokumentumok</a:t>
            </a:r>
            <a:endParaRPr lang="hu-HU" sz="1600" dirty="0">
              <a:solidFill>
                <a:schemeClr val="bg2"/>
              </a:solidFill>
              <a:highlight>
                <a:srgbClr val="3399FF"/>
              </a:highlight>
            </a:endParaRPr>
          </a:p>
        </p:txBody>
      </p:sp>
      <p:pic>
        <p:nvPicPr>
          <p:cNvPr id="26" name="Kép 25" descr="ÉVP dokumentumok lapfül kifényképezve">
            <a:extLst>
              <a:ext uri="{FF2B5EF4-FFF2-40B4-BE49-F238E27FC236}">
                <a16:creationId xmlns:a16="http://schemas.microsoft.com/office/drawing/2014/main" xmlns="" id="{08D43638-2FA7-4C82-A7CC-52EFBCD7C7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24" t="3684" r="26191" b="42363"/>
          <a:stretch/>
        </p:blipFill>
        <p:spPr>
          <a:xfrm>
            <a:off x="6342988" y="1757362"/>
            <a:ext cx="2706905" cy="1798040"/>
          </a:xfrm>
          <a:prstGeom prst="rect">
            <a:avLst/>
          </a:prstGeom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:p14="http://schemas.microsoft.com/office/powerpoint/2010/main" val="86690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xmlns="" id="{BFB48242-96CD-4D23-B65C-5D6A65A3B5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5164"/>
            <a:ext cx="9144000" cy="8925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Publikus Profil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(felhasználói engedély esetén)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64F64F97-6219-4E92-AF3C-30B9033FF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6" y="19072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60ACC06C-D6CF-4FB9-BADE-F325A3340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83" y="17581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 descr="Publikus profil kifényképezve">
            <a:extLst>
              <a:ext uri="{FF2B5EF4-FFF2-40B4-BE49-F238E27FC236}">
                <a16:creationId xmlns:a16="http://schemas.microsoft.com/office/drawing/2014/main" xmlns="" id="{3C2A56F7-EA72-488D-84D0-6B3D6460E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1" t="7530" r="7421" b="14619"/>
          <a:stretch/>
        </p:blipFill>
        <p:spPr>
          <a:xfrm>
            <a:off x="334179" y="1468091"/>
            <a:ext cx="3667665" cy="5207324"/>
          </a:xfrm>
          <a:prstGeom prst="rect">
            <a:avLst/>
          </a:prstGeom>
          <a:ln>
            <a:solidFill>
              <a:srgbClr val="3399FF"/>
            </a:solidFill>
          </a:ln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xmlns="" id="{1D6B56F4-DE1F-4F89-BDB4-E600319A27B1}"/>
              </a:ext>
            </a:extLst>
          </p:cNvPr>
          <p:cNvSpPr txBox="1"/>
          <p:nvPr/>
        </p:nvSpPr>
        <p:spPr>
          <a:xfrm>
            <a:off x="4320516" y="1480876"/>
            <a:ext cx="2318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Ha és amennyiben:</a:t>
            </a:r>
            <a:endParaRPr lang="hu-HU" sz="1400" u="sng" dirty="0">
              <a:solidFill>
                <a:srgbClr val="0066FF"/>
              </a:solidFill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xmlns="" id="{3A4C77D4-7DA7-4768-BBCD-3B2B91BFFA12}"/>
              </a:ext>
            </a:extLst>
          </p:cNvPr>
          <p:cNvSpPr txBox="1"/>
          <p:nvPr/>
        </p:nvSpPr>
        <p:spPr>
          <a:xfrm>
            <a:off x="6270475" y="18940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MMK álláskereső</a:t>
            </a:r>
            <a:endParaRPr lang="hu-HU" dirty="0"/>
          </a:p>
        </p:txBody>
      </p:sp>
      <p:pic>
        <p:nvPicPr>
          <p:cNvPr id="5" name="Kép 4" descr="Profil láthatósága választókapcsoló kifényképezve">
            <a:extLst>
              <a:ext uri="{FF2B5EF4-FFF2-40B4-BE49-F238E27FC236}">
                <a16:creationId xmlns:a16="http://schemas.microsoft.com/office/drawing/2014/main" xmlns="" id="{D8396C87-438C-4AB0-81BC-2B9877B05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7636" y="2258834"/>
            <a:ext cx="3098639" cy="948808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xmlns="" id="{F3F2EEE8-B695-459C-9C1B-EFF5F31C9AEE}"/>
              </a:ext>
            </a:extLst>
          </p:cNvPr>
          <p:cNvSpPr txBox="1"/>
          <p:nvPr/>
        </p:nvSpPr>
        <p:spPr>
          <a:xfrm>
            <a:off x="4320516" y="3596583"/>
            <a:ext cx="46758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400" b="1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Akkor az állásajánlatot benyújtó munkaadó az ajánlat feltételeinek megfelelő MMK álláskeresőket megtalálhatja a publikus profilok adatbázisban: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xmlns="" id="{85DC85F0-DB88-4C6B-BE71-49127193CE79}"/>
              </a:ext>
            </a:extLst>
          </p:cNvPr>
          <p:cNvSpPr txBox="1"/>
          <p:nvPr/>
        </p:nvSpPr>
        <p:spPr>
          <a:xfrm>
            <a:off x="6592805" y="43932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Munkaadó:</a:t>
            </a:r>
            <a:endParaRPr lang="hu-HU" dirty="0"/>
          </a:p>
        </p:txBody>
      </p:sp>
      <p:pic>
        <p:nvPicPr>
          <p:cNvPr id="11" name="Kép 10" descr="Állásajánlat kiskártya kifényképezve">
            <a:extLst>
              <a:ext uri="{FF2B5EF4-FFF2-40B4-BE49-F238E27FC236}">
                <a16:creationId xmlns:a16="http://schemas.microsoft.com/office/drawing/2014/main" xmlns="" id="{E83B797A-3435-40B8-8FDB-A57E6FCE1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3204" y="4724188"/>
            <a:ext cx="3195021" cy="1468262"/>
          </a:xfrm>
          <a:prstGeom prst="rect">
            <a:avLst/>
          </a:prstGeom>
        </p:spPr>
      </p:pic>
      <p:pic>
        <p:nvPicPr>
          <p:cNvPr id="8" name="Kép 7" descr="Publikus profilok nyomógomb kifényképezve">
            <a:extLst>
              <a:ext uri="{FF2B5EF4-FFF2-40B4-BE49-F238E27FC236}">
                <a16:creationId xmlns:a16="http://schemas.microsoft.com/office/drawing/2014/main" xmlns="" id="{DABA25DD-2F25-4BB9-8F04-94C551BA31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6099" y="6223942"/>
            <a:ext cx="3192126" cy="610516"/>
          </a:xfrm>
          <a:prstGeom prst="rect">
            <a:avLst/>
          </a:prstGeom>
        </p:spPr>
      </p:pic>
      <p:sp>
        <p:nvSpPr>
          <p:cNvPr id="29" name="Téglalap 28">
            <a:extLst>
              <a:ext uri="{FF2B5EF4-FFF2-40B4-BE49-F238E27FC236}">
                <a16:creationId xmlns:a16="http://schemas.microsoft.com/office/drawing/2014/main" xmlns="" id="{6DC3A753-3B71-4132-BFE9-B01DE507A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747636" y="5677343"/>
            <a:ext cx="668067" cy="172536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1986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ím 32">
            <a:extLst>
              <a:ext uri="{FF2B5EF4-FFF2-40B4-BE49-F238E27FC236}">
                <a16:creationId xmlns:a16="http://schemas.microsoft.com/office/drawing/2014/main" xmlns="" id="{0FDBC0BD-7C50-45EC-AF77-39E01AD0DB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8448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Munkaadói regisztráció</a:t>
            </a:r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xmlns="" id="{C2FE37F5-9BB1-4EFF-BC3E-9BBEDE9B74E3}"/>
              </a:ext>
            </a:extLst>
          </p:cNvPr>
          <p:cNvSpPr/>
          <p:nvPr/>
        </p:nvSpPr>
        <p:spPr>
          <a:xfrm>
            <a:off x="957428" y="1961289"/>
            <a:ext cx="591670" cy="6001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xmlns="" id="{8CA201FA-B957-499F-8F23-973F4B211E08}"/>
              </a:ext>
            </a:extLst>
          </p:cNvPr>
          <p:cNvSpPr txBox="1"/>
          <p:nvPr/>
        </p:nvSpPr>
        <p:spPr>
          <a:xfrm>
            <a:off x="51099" y="2706193"/>
            <a:ext cx="23209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Regisztráció az ÉVP felületen</a:t>
            </a:r>
          </a:p>
          <a:p>
            <a:pPr algn="ct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Portálon a munkaadói </a:t>
            </a:r>
          </a:p>
          <a:p>
            <a:pPr algn="ct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regisztrációs felület kitöltése és </a:t>
            </a:r>
            <a:b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+ Aláírási címpéldány</a:t>
            </a:r>
          </a:p>
          <a:p>
            <a:pPr algn="ct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+ Regisztrációs adatlap</a:t>
            </a:r>
          </a:p>
          <a:p>
            <a:pPr algn="ct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beküldése</a:t>
            </a:r>
          </a:p>
        </p:txBody>
      </p:sp>
      <p:sp>
        <p:nvSpPr>
          <p:cNvPr id="44" name="Ellipszis 43">
            <a:extLst>
              <a:ext uri="{FF2B5EF4-FFF2-40B4-BE49-F238E27FC236}">
                <a16:creationId xmlns:a16="http://schemas.microsoft.com/office/drawing/2014/main" xmlns="" id="{549FF9CB-2F2C-483A-A92F-98F0D901BFD4}"/>
              </a:ext>
            </a:extLst>
          </p:cNvPr>
          <p:cNvSpPr/>
          <p:nvPr/>
        </p:nvSpPr>
        <p:spPr>
          <a:xfrm>
            <a:off x="3204888" y="1958438"/>
            <a:ext cx="591670" cy="6001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xmlns="" id="{D38F103E-50F7-4F3B-A430-1864B2C8ECB5}"/>
              </a:ext>
            </a:extLst>
          </p:cNvPr>
          <p:cNvSpPr txBox="1"/>
          <p:nvPr/>
        </p:nvSpPr>
        <p:spPr>
          <a:xfrm>
            <a:off x="2374465" y="2730866"/>
            <a:ext cx="21329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Adminisztrátori ellenőrzés</a:t>
            </a:r>
          </a:p>
          <a:p>
            <a:pPr algn="ct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ÉVP adminisztrátor ellenőrzi a beküldött dokumentumokat, majd jóváhagyja a regisztrációt, vagy hiánypótlást kér.</a:t>
            </a:r>
            <a:endParaRPr lang="hu-HU" sz="1400" dirty="0"/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xmlns="" id="{961F6443-2703-47A0-BBC2-12823442B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74" y="4702485"/>
            <a:ext cx="2269971" cy="15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xmlns="" id="{E47948B4-36DD-4CA9-9953-F76C8E4556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5" y="5004456"/>
            <a:ext cx="1009070" cy="10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llipszis 47">
            <a:extLst>
              <a:ext uri="{FF2B5EF4-FFF2-40B4-BE49-F238E27FC236}">
                <a16:creationId xmlns:a16="http://schemas.microsoft.com/office/drawing/2014/main" xmlns="" id="{68325B02-2B6C-4056-9AF0-D12422048F3D}"/>
              </a:ext>
            </a:extLst>
          </p:cNvPr>
          <p:cNvSpPr/>
          <p:nvPr/>
        </p:nvSpPr>
        <p:spPr>
          <a:xfrm>
            <a:off x="5428122" y="1960797"/>
            <a:ext cx="591670" cy="60016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xmlns="" id="{B35B4F0A-85E6-41CF-AC3B-38C31A685686}"/>
              </a:ext>
            </a:extLst>
          </p:cNvPr>
          <p:cNvSpPr txBox="1"/>
          <p:nvPr/>
        </p:nvSpPr>
        <p:spPr>
          <a:xfrm>
            <a:off x="4724039" y="2734344"/>
            <a:ext cx="205230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Munkaadói profil feltöltése</a:t>
            </a:r>
          </a:p>
          <a:p>
            <a:pPr algn="ct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 jóváhagyott kapcsolattartó megadja a kért adatokat és információkat (telephely, profilkép, akadálymentesítés, tapasztalatok stb.) </a:t>
            </a:r>
            <a:endParaRPr lang="hu-HU" sz="1400" dirty="0"/>
          </a:p>
        </p:txBody>
      </p:sp>
      <p:sp>
        <p:nvSpPr>
          <p:cNvPr id="50" name="Ellipszis 49">
            <a:extLst>
              <a:ext uri="{FF2B5EF4-FFF2-40B4-BE49-F238E27FC236}">
                <a16:creationId xmlns:a16="http://schemas.microsoft.com/office/drawing/2014/main" xmlns="" id="{521B94DC-3B65-4485-9925-37BBDD236DC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/>
          <p:nvPr/>
        </p:nvSpPr>
        <p:spPr>
          <a:xfrm>
            <a:off x="7705279" y="1960797"/>
            <a:ext cx="591670" cy="6001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xmlns="" id="{9B6690CC-3D54-4EED-B36F-AF4036BC996A}"/>
              </a:ext>
            </a:extLst>
          </p:cNvPr>
          <p:cNvSpPr txBox="1"/>
          <p:nvPr/>
        </p:nvSpPr>
        <p:spPr>
          <a:xfrm>
            <a:off x="6927923" y="2705871"/>
            <a:ext cx="210580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Állásajánlat feltöltése</a:t>
            </a:r>
          </a:p>
          <a:p>
            <a:pPr algn="ct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 toborzási céloknak megfelelően állásajánlat publikációja, beérkezett jelentkezések értékelése, és publikus profilok funkció használata.</a:t>
            </a:r>
            <a:endParaRPr lang="hu-HU" sz="1400" dirty="0"/>
          </a:p>
        </p:txBody>
      </p:sp>
      <p:pic>
        <p:nvPicPr>
          <p:cNvPr id="14348" name="Picture 12">
            <a:extLst>
              <a:ext uri="{FF2B5EF4-FFF2-40B4-BE49-F238E27FC236}">
                <a16:creationId xmlns:a16="http://schemas.microsoft.com/office/drawing/2014/main" xmlns="" id="{0A4D6E69-C211-47F7-8B6C-739050E2BD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1" y="5004456"/>
            <a:ext cx="1115835" cy="9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>
            <a:extLst>
              <a:ext uri="{FF2B5EF4-FFF2-40B4-BE49-F238E27FC236}">
                <a16:creationId xmlns:a16="http://schemas.microsoft.com/office/drawing/2014/main" xmlns="" id="{6F7F1391-B587-4425-9E57-1BDD60D8A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09" y="4928812"/>
            <a:ext cx="1115835" cy="116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F0BC7AB-D063-425D-9069-AC9640A3C3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12" y="182948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36FC50C8-F19F-4860-A881-4C2BAB477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2" y="223175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534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ím 32">
            <a:extLst>
              <a:ext uri="{FF2B5EF4-FFF2-40B4-BE49-F238E27FC236}">
                <a16:creationId xmlns:a16="http://schemas.microsoft.com/office/drawing/2014/main" xmlns="" id="{0FDBC0BD-7C50-45EC-AF77-39E01AD0DB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8448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Munkaadói Profil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F0BC7AB-D063-425D-9069-AC9640A3C3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12" y="182948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36FC50C8-F19F-4860-A881-4C2BAB477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2" y="223175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 descr="Munkaadói profil lapfülei:&#10;munkáltató alapadatai, telephelyek, kapcsolattartók, saját adatok">
            <a:extLst>
              <a:ext uri="{FF2B5EF4-FFF2-40B4-BE49-F238E27FC236}">
                <a16:creationId xmlns:a16="http://schemas.microsoft.com/office/drawing/2014/main" xmlns="" id="{53E4FD60-3BDD-448B-9759-5C011048E3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82" b="14079"/>
          <a:stretch/>
        </p:blipFill>
        <p:spPr>
          <a:xfrm>
            <a:off x="373721" y="1691915"/>
            <a:ext cx="4732840" cy="335162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EC0029D2-4E91-4135-913A-204EAA02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134659"/>
              </p:ext>
            </p:extLst>
          </p:nvPr>
        </p:nvGraphicFramePr>
        <p:xfrm>
          <a:off x="790686" y="2127151"/>
          <a:ext cx="4044677" cy="262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7A9B16EF-B8A9-4AB4-92C6-967DD27EC8CF}"/>
              </a:ext>
            </a:extLst>
          </p:cNvPr>
          <p:cNvSpPr txBox="1">
            <a:spLocks/>
          </p:cNvSpPr>
          <p:nvPr/>
        </p:nvSpPr>
        <p:spPr>
          <a:xfrm>
            <a:off x="431490" y="2773512"/>
            <a:ext cx="5534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Munkaadói márkaépítés („</a:t>
            </a:r>
            <a:r>
              <a:rPr kumimoji="0" lang="hu-HU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employer</a:t>
            </a:r>
            <a:r>
              <a:rPr kumimoji="0" lang="hu-HU" sz="1600" b="1" i="0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hu-HU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branding</a:t>
            </a:r>
            <a:r>
              <a:rPr kumimoji="0" lang="hu-HU" sz="1600" b="1" i="0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”):</a:t>
            </a:r>
            <a:endParaRPr kumimoji="0" lang="hu-HU" sz="1600" b="0" i="0" u="sng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xmlns="" id="{1D566665-C2B1-4855-96A6-183192B8CDAD}"/>
              </a:ext>
            </a:extLst>
          </p:cNvPr>
          <p:cNvSpPr txBox="1"/>
          <p:nvPr/>
        </p:nvSpPr>
        <p:spPr>
          <a:xfrm>
            <a:off x="582203" y="3208246"/>
            <a:ext cx="44616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Munkáltató adatai (létszám, ágazat, típus, stb.) 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altLang="hu-H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Munkáltató szöveges bemutatása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altLang="hu-H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Profilkép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altLang="hu-H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média elérhetőségek</a:t>
            </a: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MMK személyekkel kapcsolatos foglalkoztatási tapasztalatok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Telephelyek akadálymentességi információi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Saját adatok, (k</a:t>
            </a: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apcsolattartót adminisztrátor módosíthat)</a:t>
            </a:r>
            <a:endParaRPr kumimoji="0" lang="hu-HU" altLang="hu-H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Kép 7" descr="Munkaadói aloldal minta kifényképezve">
            <a:extLst>
              <a:ext uri="{FF2B5EF4-FFF2-40B4-BE49-F238E27FC236}">
                <a16:creationId xmlns:a16="http://schemas.microsoft.com/office/drawing/2014/main" xmlns="" id="{A6E85E7E-8AF5-4F0E-B4D1-245380FA3F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12965"/>
          <a:stretch/>
        </p:blipFill>
        <p:spPr>
          <a:xfrm>
            <a:off x="5605470" y="1411324"/>
            <a:ext cx="3347795" cy="5353089"/>
          </a:xfrm>
          <a:prstGeom prst="rect">
            <a:avLst/>
          </a:prstGeom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:p14="http://schemas.microsoft.com/office/powerpoint/2010/main" val="607270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F0BC7AB-D063-425D-9069-AC9640A3C3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12" y="182948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36FC50C8-F19F-4860-A881-4C2BAB477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2" y="223175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ím 9">
            <a:extLst>
              <a:ext uri="{FF2B5EF4-FFF2-40B4-BE49-F238E27FC236}">
                <a16:creationId xmlns:a16="http://schemas.microsoft.com/office/drawing/2014/main" xmlns="" id="{5F02A6EB-2574-42D8-9145-4FC2433261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8447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Állásajánlat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9C23EA-9BA4-480C-8E7A-2384EBB2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02" y="1711584"/>
            <a:ext cx="5583284" cy="53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0306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Érvényességi idő,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Fejléckép,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Betöltendő munkakör </a:t>
            </a:r>
            <a:r>
              <a:rPr lang="hu-HU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(Munkakör megnevezése, FEOR, Munkaszerződés jellege, Munkaszerződés időtartama, Heti munkaidő, Munkarend, Alkalmazni kívánt létszám, Távmunka lehetősége, Várható bruttó bér (Ft/hó)),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Munkakör részletes leírása,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Szükséges képzettségek, elvárások,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Szükséges egyéb képességek, kompetenciák,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b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Megváltozott munkaképesség,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Foglalkozások egészségi tényezői,</a:t>
            </a:r>
          </a:p>
          <a:p>
            <a:pPr marL="342900" marR="0" lvl="0" indent="-342900" fontAlgn="base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Jelentkezés, kapcsolattartás,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hu-H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Állásajánlat mint kifényképezve">
            <a:extLst>
              <a:ext uri="{FF2B5EF4-FFF2-40B4-BE49-F238E27FC236}">
                <a16:creationId xmlns:a16="http://schemas.microsoft.com/office/drawing/2014/main" xmlns="" id="{40C2C6E2-3B2C-4BCD-B05A-A1740554F8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" b="2360"/>
          <a:stretch/>
        </p:blipFill>
        <p:spPr>
          <a:xfrm>
            <a:off x="6086157" y="1283713"/>
            <a:ext cx="2990526" cy="5503538"/>
          </a:xfrm>
          <a:prstGeom prst="rect">
            <a:avLst/>
          </a:prstGeom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:p14="http://schemas.microsoft.com/office/powerpoint/2010/main" val="1004037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xmlns="" id="{FBF93329-FE94-43AE-9B89-83228FCE43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ONLINE mentori tevékenység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051B2D51-BF44-42CB-BB04-F3A5A25E2C8F}"/>
              </a:ext>
            </a:extLst>
          </p:cNvPr>
          <p:cNvSpPr txBox="1"/>
          <p:nvPr/>
        </p:nvSpPr>
        <p:spPr>
          <a:xfrm>
            <a:off x="149620" y="3725755"/>
            <a:ext cx="884476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500" dirty="0">
                <a:latin typeface="Arial" panose="020B0604020202020204" pitchFamily="34" charset="0"/>
                <a:cs typeface="Arial" panose="020B0604020202020204" pitchFamily="34" charset="0"/>
              </a:rPr>
              <a:t>Az MMK Álláskeresők a regisztráció (Regisztráció - Profil létrehozása – MMK rész) során önállóan dönthetnek arról, hogy az online álláskeresésben támogassa, segítse-e őket egy a regisztráció során kiválasztott mentor, akivel a való életben is foglalkozási rehabilitációs, vagy munkaerő-piaci segítői kapcsolatban állnak. Az MMK álláskeresők a regisztrált mentorok listájából kiválaszthatják a mentor személyét, majd bejelölik, hogy a mentor a különböző jogosultsági szintek közül milyen módon segítheti az Álláskereső tevékenységét.</a:t>
            </a:r>
          </a:p>
          <a:p>
            <a:pPr algn="just"/>
            <a:endParaRPr lang="hu-H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tabLst>
                <a:tab pos="180975" algn="l"/>
              </a:tabLst>
            </a:pPr>
            <a:r>
              <a:rPr lang="hu-HU" sz="1500" b="1" dirty="0">
                <a:latin typeface="Arial" panose="020B0604020202020204" pitchFamily="34" charset="0"/>
                <a:cs typeface="Arial" panose="020B0604020202020204" pitchFamily="34" charset="0"/>
              </a:rPr>
              <a:t>Feltételei:</a:t>
            </a:r>
          </a:p>
          <a:p>
            <a:pPr marL="180975" indent="-180975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hu-HU" sz="1500" dirty="0">
                <a:latin typeface="Arial" panose="020B0604020202020204" pitchFamily="34" charset="0"/>
                <a:cs typeface="Arial" panose="020B0604020202020204" pitchFamily="34" charset="0"/>
              </a:rPr>
              <a:t>a mentor foglalkozási rehabilitációs, vagy munkaerő-piaci segítői tevékenységet végez </a:t>
            </a:r>
          </a:p>
          <a:p>
            <a:pPr marL="180975" indent="-180975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hu-HU" sz="1500" dirty="0">
                <a:latin typeface="Arial" panose="020B0604020202020204" pitchFamily="34" charset="0"/>
                <a:cs typeface="Arial" panose="020B0604020202020204" pitchFamily="34" charset="0"/>
              </a:rPr>
              <a:t>a mentor csak olyan álláskeresők (ügyfelek) mentorálását végezheti a Portálon, akikkel aktív segítői kapcsolata áll fenn.</a:t>
            </a:r>
          </a:p>
          <a:p>
            <a:pPr marL="180975" indent="-180975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hu-HU" sz="1500" dirty="0">
                <a:latin typeface="Arial" panose="020B0604020202020204" pitchFamily="34" charset="0"/>
                <a:cs typeface="Arial" panose="020B0604020202020204" pitchFamily="34" charset="0"/>
              </a:rPr>
              <a:t>a mentor a regisztráció feltételeként meghatározott nyilatkozatokat megteszi és a szükséges dokumentumokat az </a:t>
            </a:r>
            <a:r>
              <a:rPr lang="hu-HU" sz="15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evpregisztracio@nszi.hu</a:t>
            </a:r>
            <a:r>
              <a:rPr lang="hu-HU" sz="1500" dirty="0">
                <a:latin typeface="Arial" panose="020B0604020202020204" pitchFamily="34" charset="0"/>
                <a:cs typeface="Arial" panose="020B0604020202020204" pitchFamily="34" charset="0"/>
              </a:rPr>
              <a:t> címen benyújtja.</a:t>
            </a:r>
          </a:p>
          <a:p>
            <a:pPr algn="just"/>
            <a:endParaRPr lang="hu-H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Mentori programban való részvétel elem kifényképezve az MMK álláskeresői profil MMK munkalapjáról">
            <a:extLst>
              <a:ext uri="{FF2B5EF4-FFF2-40B4-BE49-F238E27FC236}">
                <a16:creationId xmlns:a16="http://schemas.microsoft.com/office/drawing/2014/main" xmlns="" id="{D39BDE6A-B949-45B1-9FD4-2ED8DB970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41" y="1438754"/>
            <a:ext cx="5259220" cy="2135001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EE5506AA-509A-4787-B35F-2C89419650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719107" y="105026"/>
            <a:ext cx="914400" cy="914400"/>
          </a:xfrm>
          <a:prstGeom prst="ellipse">
            <a:avLst/>
          </a:prstGeom>
          <a:blipFill rotWithShape="1"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xmlns="" id="{43704868-3127-458D-85CA-BD0E856628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23625" y="92214"/>
            <a:ext cx="914400" cy="914400"/>
          </a:xfrm>
          <a:prstGeom prst="ellipse">
            <a:avLst/>
          </a:prstGeom>
          <a:blipFill rotWithShape="1"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3947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xmlns="" id="{FB84CC7C-8EBA-49A9-B184-F9BFA0F9C3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78099" y="221958"/>
            <a:ext cx="3813586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www.ertekvagy.hu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loo Bhai 2" pitchFamily="2" charset="0"/>
              <a:ea typeface="+mn-ea"/>
              <a:cs typeface="Baloo Bhai 2" pitchFamily="2" charset="0"/>
            </a:endParaRPr>
          </a:p>
        </p:txBody>
      </p:sp>
      <p:pic>
        <p:nvPicPr>
          <p:cNvPr id="9" name="Kép 8" descr="Érték Vagy! Portál (ÉVP) nyitóoldal">
            <a:extLst>
              <a:ext uri="{FF2B5EF4-FFF2-40B4-BE49-F238E27FC236}">
                <a16:creationId xmlns:a16="http://schemas.microsoft.com/office/drawing/2014/main" xmlns="" id="{89BC30A3-D54F-44F2-8855-61D20903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690"/>
            <a:ext cx="9144000" cy="6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3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" y="-100700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foglalkozási rehabilitációs folyamat</a:t>
            </a:r>
            <a:b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kudarctól a megoldásig - </a:t>
            </a:r>
          </a:p>
        </p:txBody>
      </p:sp>
      <p:graphicFrame>
        <p:nvGraphicFramePr>
          <p:cNvPr id="4" name="Tartalom helye 3" descr="lépcsőzetes folyamatot bemutató diagram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32490"/>
              </p:ext>
            </p:extLst>
          </p:nvPr>
        </p:nvGraphicFramePr>
        <p:xfrm>
          <a:off x="1024283" y="1374337"/>
          <a:ext cx="7632403" cy="5250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Érték vagy! Portá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6"/>
          <a:stretch/>
        </p:blipFill>
        <p:spPr bwMode="auto">
          <a:xfrm>
            <a:off x="7693878" y="5424060"/>
            <a:ext cx="962808" cy="9714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5" name="Picture 2" descr="Érték vagy! Portál">
            <a:extLst>
              <a:ext uri="{FF2B5EF4-FFF2-40B4-BE49-F238E27FC236}">
                <a16:creationId xmlns:a16="http://schemas.microsoft.com/office/drawing/2014/main" xmlns="" id="{173AC57B-CA50-449E-849C-5AEDADCC7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6"/>
          <a:stretch/>
        </p:blipFill>
        <p:spPr bwMode="auto">
          <a:xfrm>
            <a:off x="7693878" y="2591213"/>
            <a:ext cx="962808" cy="9714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9862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xmlns="" id="{FBF93329-FE94-43AE-9B89-83228FCE43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5026"/>
            <a:ext cx="9144000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Mentori szerepkör és </a:t>
            </a:r>
            <a:b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Portál használat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870B1AAD-AADD-43F0-8F71-0EF416473844}"/>
              </a:ext>
            </a:extLst>
          </p:cNvPr>
          <p:cNvSpPr/>
          <p:nvPr/>
        </p:nvSpPr>
        <p:spPr>
          <a:xfrm>
            <a:off x="492997" y="1588503"/>
            <a:ext cx="3322509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hu-HU" sz="2400" b="1" i="1" dirty="0">
                <a:solidFill>
                  <a:srgbClr val="3399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Foglalkozási</a:t>
            </a:r>
            <a:r>
              <a:rPr lang="hu-HU" sz="2400" b="1" dirty="0">
                <a:solidFill>
                  <a:srgbClr val="3399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rehabilitációs mentor</a:t>
            </a:r>
          </a:p>
        </p:txBody>
      </p:sp>
      <p:graphicFrame>
        <p:nvGraphicFramePr>
          <p:cNvPr id="10" name="Diagram 9" descr="3 osztatú Venn diagram">
            <a:extLst>
              <a:ext uri="{FF2B5EF4-FFF2-40B4-BE49-F238E27FC236}">
                <a16:creationId xmlns:a16="http://schemas.microsoft.com/office/drawing/2014/main" xmlns="" id="{20310641-1374-48FD-BB93-1781A3A53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564767"/>
              </p:ext>
            </p:extLst>
          </p:nvPr>
        </p:nvGraphicFramePr>
        <p:xfrm>
          <a:off x="-687618" y="2521701"/>
          <a:ext cx="5838927" cy="392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EE5506AA-509A-4787-B35F-2C89419650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719107" y="105026"/>
            <a:ext cx="914400" cy="914400"/>
          </a:xfrm>
          <a:prstGeom prst="ellipse">
            <a:avLst/>
          </a:prstGeom>
          <a:blipFill rotWithShape="1"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xmlns="" id="{43704868-3127-458D-85CA-BD0E856628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23625" y="92214"/>
            <a:ext cx="914400" cy="914400"/>
          </a:xfrm>
          <a:prstGeom prst="ellipse">
            <a:avLst/>
          </a:prstGeom>
          <a:blipFill rotWithShape="1"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C170DC07-11D0-46AF-AF09-FE77787B8F04}"/>
              </a:ext>
            </a:extLst>
          </p:cNvPr>
          <p:cNvSpPr/>
          <p:nvPr/>
        </p:nvSpPr>
        <p:spPr>
          <a:xfrm>
            <a:off x="5430726" y="1588503"/>
            <a:ext cx="3322509" cy="830997"/>
          </a:xfrm>
          <a:prstGeom prst="rect">
            <a:avLst/>
          </a:prstGeom>
          <a:ln>
            <a:solidFill>
              <a:srgbClr val="007AFF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hu-HU" sz="2400" b="1" i="1" dirty="0">
                <a:solidFill>
                  <a:srgbClr val="007A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Munkahelyi</a:t>
            </a:r>
            <a:r>
              <a:rPr lang="hu-HU" sz="2400" b="1" dirty="0">
                <a:solidFill>
                  <a:srgbClr val="007A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rehabilitációs mentor</a:t>
            </a:r>
          </a:p>
        </p:txBody>
      </p:sp>
      <p:graphicFrame>
        <p:nvGraphicFramePr>
          <p:cNvPr id="12" name="Diagram 11" descr="3 osztatú Venn diagram">
            <a:extLst>
              <a:ext uri="{FF2B5EF4-FFF2-40B4-BE49-F238E27FC236}">
                <a16:creationId xmlns:a16="http://schemas.microsoft.com/office/drawing/2014/main" xmlns="" id="{A0F2B94B-77DA-4D50-B970-701A76DB5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862068"/>
              </p:ext>
            </p:extLst>
          </p:nvPr>
        </p:nvGraphicFramePr>
        <p:xfrm>
          <a:off x="3879101" y="2521701"/>
          <a:ext cx="6287209" cy="3941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075039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8" r="69147" b="33720"/>
          <a:stretch/>
        </p:blipFill>
        <p:spPr>
          <a:xfrm>
            <a:off x="250935" y="2553626"/>
            <a:ext cx="3404045" cy="3655748"/>
          </a:xfrm>
          <a:prstGeom prst="rect">
            <a:avLst/>
          </a:prstGeom>
        </p:spPr>
      </p:pic>
      <p:pic>
        <p:nvPicPr>
          <p:cNvPr id="12" name="Ké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4" t="33345" b="33720"/>
          <a:stretch/>
        </p:blipFill>
        <p:spPr>
          <a:xfrm>
            <a:off x="5408369" y="2506682"/>
            <a:ext cx="3486151" cy="3607438"/>
          </a:xfrm>
          <a:prstGeom prst="rect">
            <a:avLst/>
          </a:prstGeom>
        </p:spPr>
      </p:pic>
      <p:sp>
        <p:nvSpPr>
          <p:cNvPr id="21" name="Cím 20"/>
          <p:cNvSpPr>
            <a:spLocks noGrp="1"/>
          </p:cNvSpPr>
          <p:nvPr>
            <p:ph type="title" idx="4294967295"/>
          </p:nvPr>
        </p:nvSpPr>
        <p:spPr>
          <a:xfrm>
            <a:off x="0" y="121310"/>
            <a:ext cx="9144000" cy="12618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KAPCSOLATTEREMTÉS</a:t>
            </a:r>
            <a:b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Állásajánlatok és MMK álláskeresők profiljainak illesztése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438202" y="2335827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3399FF"/>
                </a:solidFill>
                <a:latin typeface="Arial"/>
                <a:ea typeface="Calibri" panose="020F0502020204030204" pitchFamily="34" charset="0"/>
                <a:cs typeface="Times New Roman"/>
              </a:rPr>
              <a:t>Regisztrált MMK Álláskereső </a:t>
            </a:r>
          </a:p>
        </p:txBody>
      </p:sp>
      <p:sp>
        <p:nvSpPr>
          <p:cNvPr id="5" name="Téglalap 4"/>
          <p:cNvSpPr/>
          <p:nvPr/>
        </p:nvSpPr>
        <p:spPr>
          <a:xfrm>
            <a:off x="514101" y="3521922"/>
            <a:ext cx="287771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>
                <a:latin typeface="Arial"/>
                <a:ea typeface="Calibri" panose="020F0502020204030204" pitchFamily="34" charset="0"/>
                <a:cs typeface="Times New Roman"/>
              </a:rPr>
              <a:t>PÁLYÁZAT </a:t>
            </a:r>
          </a:p>
          <a:p>
            <a:pPr algn="ctr"/>
            <a:r>
              <a:rPr lang="hu-HU" sz="3200" dirty="0">
                <a:latin typeface="Arial"/>
                <a:ea typeface="Calibri" panose="020F0502020204030204" pitchFamily="34" charset="0"/>
                <a:cs typeface="Times New Roman"/>
              </a:rPr>
              <a:t>BENYÚJTÁSA</a:t>
            </a:r>
          </a:p>
          <a:p>
            <a:pPr algn="ctr"/>
            <a:r>
              <a:rPr lang="hu-HU" sz="2200" dirty="0">
                <a:latin typeface="Arial"/>
                <a:ea typeface="Calibri" panose="020F0502020204030204" pitchFamily="34" charset="0"/>
                <a:cs typeface="Times New Roman"/>
              </a:rPr>
              <a:t>(állásajánlatokra)</a:t>
            </a:r>
          </a:p>
          <a:p>
            <a:pPr algn="ctr"/>
            <a:endParaRPr lang="hu-HU" sz="3200" dirty="0">
              <a:latin typeface="Arial"/>
              <a:ea typeface="Calibri" panose="020F0502020204030204" pitchFamily="34" charset="0"/>
              <a:cs typeface="Times New Roman"/>
            </a:endParaRPr>
          </a:p>
          <a:p>
            <a:pPr algn="ctr"/>
            <a:endParaRPr lang="hu-HU" sz="3200" dirty="0">
              <a:latin typeface="Aria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7" name="Szaggatott nyíl jobbra 16" descr="jobbra mutató nyíl"/>
          <p:cNvSpPr/>
          <p:nvPr/>
        </p:nvSpPr>
        <p:spPr>
          <a:xfrm>
            <a:off x="3899503" y="3382200"/>
            <a:ext cx="1397517" cy="2159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6142019" y="2284363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5375B1"/>
                </a:solidFill>
                <a:latin typeface="Arial"/>
                <a:ea typeface="Calibri" panose="020F0502020204030204" pitchFamily="34" charset="0"/>
                <a:cs typeface="Times New Roman"/>
              </a:rPr>
              <a:t>Regisztrált Munkaadók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142019" y="3429567"/>
            <a:ext cx="237276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>
                <a:latin typeface="Arial"/>
                <a:ea typeface="Calibri" panose="020F0502020204030204" pitchFamily="34" charset="0"/>
                <a:cs typeface="Times New Roman"/>
              </a:rPr>
              <a:t>PUBLIKUS </a:t>
            </a:r>
          </a:p>
          <a:p>
            <a:pPr algn="ctr"/>
            <a:r>
              <a:rPr lang="hu-HU" sz="3200" dirty="0">
                <a:latin typeface="Arial"/>
                <a:ea typeface="Calibri" panose="020F0502020204030204" pitchFamily="34" charset="0"/>
                <a:cs typeface="Times New Roman"/>
              </a:rPr>
              <a:t>PROFILOK</a:t>
            </a:r>
            <a:endParaRPr lang="hu-HU" sz="2400" dirty="0">
              <a:latin typeface="Arial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hu-HU" sz="2200" dirty="0">
                <a:latin typeface="Arial"/>
                <a:ea typeface="Calibri" panose="020F0502020204030204" pitchFamily="34" charset="0"/>
                <a:cs typeface="Times New Roman"/>
              </a:rPr>
              <a:t>(önéletrajz </a:t>
            </a:r>
          </a:p>
          <a:p>
            <a:pPr algn="ctr"/>
            <a:r>
              <a:rPr lang="hu-HU" sz="2200" dirty="0">
                <a:latin typeface="Arial"/>
                <a:ea typeface="Calibri" panose="020F0502020204030204" pitchFamily="34" charset="0"/>
                <a:cs typeface="Times New Roman"/>
              </a:rPr>
              <a:t>adatbázis)</a:t>
            </a:r>
          </a:p>
        </p:txBody>
      </p:sp>
      <p:sp>
        <p:nvSpPr>
          <p:cNvPr id="16" name="Téglalap 15"/>
          <p:cNvSpPr/>
          <p:nvPr/>
        </p:nvSpPr>
        <p:spPr>
          <a:xfrm>
            <a:off x="3843828" y="3808731"/>
            <a:ext cx="1508866" cy="11303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hu-H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Munkakör-segéd algoritmusok</a:t>
            </a:r>
          </a:p>
        </p:txBody>
      </p:sp>
      <p:sp>
        <p:nvSpPr>
          <p:cNvPr id="19" name="Szaggatott nyíl jobbra 18" descr="Balra mutató nyíl"/>
          <p:cNvSpPr/>
          <p:nvPr/>
        </p:nvSpPr>
        <p:spPr>
          <a:xfrm rot="10800000">
            <a:off x="3900679" y="5149662"/>
            <a:ext cx="1374731" cy="2159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8B31A379-7A51-47EB-9DEB-9A2136F04D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35" y="1469550"/>
            <a:ext cx="880333" cy="7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D11A6886-C5C7-433E-B975-352055909B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18" y="1469550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1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7" grpId="0" animBg="1"/>
      <p:bldP spid="13" grpId="0"/>
      <p:bldP spid="14" grpId="0"/>
      <p:bldP spid="16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xmlns="" id="{BFB48242-96CD-4D23-B65C-5D6A65A3B5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5814"/>
            <a:ext cx="9144000" cy="8925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Álláskeresés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(Személyre szabott álláslista)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 descr="Accessbility icon">
            <a:extLst>
              <a:ext uri="{FF2B5EF4-FFF2-40B4-BE49-F238E27FC236}">
                <a16:creationId xmlns:a16="http://schemas.microsoft.com/office/drawing/2014/main" xmlns="" id="{64F64F97-6219-4E92-AF3C-30B9033F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6" y="19072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ccessbility icon">
            <a:extLst>
              <a:ext uri="{FF2B5EF4-FFF2-40B4-BE49-F238E27FC236}">
                <a16:creationId xmlns:a16="http://schemas.microsoft.com/office/drawing/2014/main" xmlns="" id="{60ACC06C-D6CF-4FB9-BADE-F325A334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83" y="175814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 descr="Állásajánlatok alolda kifényképezve, a részletes keresés és a számomra ajánlott gombokat kiemelve">
            <a:extLst>
              <a:ext uri="{FF2B5EF4-FFF2-40B4-BE49-F238E27FC236}">
                <a16:creationId xmlns:a16="http://schemas.microsoft.com/office/drawing/2014/main" xmlns="" id="{A9488A11-EB1E-419E-B65A-08DE549D2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78" y="1470939"/>
            <a:ext cx="8315662" cy="5211247"/>
          </a:xfrm>
          <a:prstGeom prst="rect">
            <a:avLst/>
          </a:prstGeom>
          <a:ln>
            <a:solidFill>
              <a:srgbClr val="3399FF"/>
            </a:solidFill>
          </a:ln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8177EBE6-9E51-4181-A13E-009040536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553848" y="3429000"/>
            <a:ext cx="1184434" cy="21246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xmlns="" id="{A323AD6C-6653-4E46-ABC9-3DAAB01F16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226577" y="3429000"/>
            <a:ext cx="899903" cy="21246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25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>
            <a:extLst>
              <a:ext uri="{FF2B5EF4-FFF2-40B4-BE49-F238E27FC236}">
                <a16:creationId xmlns:a16="http://schemas.microsoft.com/office/drawing/2014/main" xmlns="" id="{BFB48242-96CD-4D23-B65C-5D6A65A3B5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5016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Pályázat benyújtása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xmlns="" id="{A63CF99E-B272-46E1-91E0-709C97443440}"/>
              </a:ext>
            </a:extLst>
          </p:cNvPr>
          <p:cNvSpPr txBox="1"/>
          <p:nvPr/>
        </p:nvSpPr>
        <p:spPr>
          <a:xfrm>
            <a:off x="2361148" y="132793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Álláshirdetés alján található</a:t>
            </a:r>
            <a:br>
              <a:rPr lang="hu-HU" sz="18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b="1" dirty="0">
                <a:solidFill>
                  <a:schemeClr val="bg2"/>
                </a:solidFill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jelentkezés gombra kattintva:</a:t>
            </a:r>
            <a:endParaRPr lang="hu-HU" dirty="0"/>
          </a:p>
        </p:txBody>
      </p:sp>
      <p:pic>
        <p:nvPicPr>
          <p:cNvPr id="6" name="Kép 5" descr="Állásra jelentkezés felülete kifényképezve">
            <a:extLst>
              <a:ext uri="{FF2B5EF4-FFF2-40B4-BE49-F238E27FC236}">
                <a16:creationId xmlns:a16="http://schemas.microsoft.com/office/drawing/2014/main" xmlns="" id="{76906510-0F9E-4DA1-BBB9-8AE5057F3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2" y="2026904"/>
            <a:ext cx="8858315" cy="4267231"/>
          </a:xfrm>
          <a:prstGeom prst="rect">
            <a:avLst/>
          </a:prstGeom>
        </p:spPr>
      </p:pic>
      <p:sp>
        <p:nvSpPr>
          <p:cNvPr id="24" name="Ellipszis 23">
            <a:extLst>
              <a:ext uri="{FF2B5EF4-FFF2-40B4-BE49-F238E27FC236}">
                <a16:creationId xmlns:a16="http://schemas.microsoft.com/office/drawing/2014/main" xmlns="" id="{3590121A-7D12-4386-B25A-2EA05189A1EE}"/>
              </a:ext>
            </a:extLst>
          </p:cNvPr>
          <p:cNvSpPr/>
          <p:nvPr/>
        </p:nvSpPr>
        <p:spPr>
          <a:xfrm>
            <a:off x="700471" y="1791450"/>
            <a:ext cx="414338" cy="390525"/>
          </a:xfrm>
          <a:prstGeom prst="ellipse">
            <a:avLst/>
          </a:prstGeom>
          <a:solidFill>
            <a:schemeClr val="bg2"/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64F64F97-6219-4E92-AF3C-30B9033FF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96" y="164266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60ACC06C-D6CF-4FB9-BADE-F325A3340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83" y="149356"/>
            <a:ext cx="866277" cy="8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églalap 13" descr="Jelentkezés állásra">
            <a:extLst>
              <a:ext uri="{FF2B5EF4-FFF2-40B4-BE49-F238E27FC236}">
                <a16:creationId xmlns:a16="http://schemas.microsoft.com/office/drawing/2014/main" xmlns="" id="{8177EBE6-9E51-4181-A13E-009040536B9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/>
          <p:nvPr/>
        </p:nvSpPr>
        <p:spPr>
          <a:xfrm>
            <a:off x="353909" y="2221750"/>
            <a:ext cx="1184434" cy="27940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xmlns="" id="{02C59329-B06D-47DF-96EB-D67F4E4B74EA}"/>
              </a:ext>
            </a:extLst>
          </p:cNvPr>
          <p:cNvSpPr/>
          <p:nvPr/>
        </p:nvSpPr>
        <p:spPr>
          <a:xfrm>
            <a:off x="2361148" y="2778515"/>
            <a:ext cx="414338" cy="390525"/>
          </a:xfrm>
          <a:prstGeom prst="ellipse">
            <a:avLst/>
          </a:prstGeom>
          <a:solidFill>
            <a:schemeClr val="bg2"/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xmlns="" id="{763B1D60-8963-4DDA-94E4-1DF09B436057}"/>
              </a:ext>
            </a:extLst>
          </p:cNvPr>
          <p:cNvSpPr/>
          <p:nvPr/>
        </p:nvSpPr>
        <p:spPr>
          <a:xfrm>
            <a:off x="7707699" y="2810687"/>
            <a:ext cx="414338" cy="390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" name="Téglalap 14" descr="Dokumentumfeltöltés és csatolás">
            <a:extLst>
              <a:ext uri="{FF2B5EF4-FFF2-40B4-BE49-F238E27FC236}">
                <a16:creationId xmlns:a16="http://schemas.microsoft.com/office/drawing/2014/main" xmlns="" id="{A323AD6C-6653-4E46-ABC9-3DAAB01F1636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/>
          <p:nvPr/>
        </p:nvSpPr>
        <p:spPr>
          <a:xfrm>
            <a:off x="353909" y="2853466"/>
            <a:ext cx="1915954" cy="279403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xmlns="" id="{D290A1C1-8E7D-4BB3-AD94-FF9751F49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778144" y="2878584"/>
            <a:ext cx="838270" cy="279403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xmlns="" id="{7943DB3D-1CE7-460A-A8B0-60BF375BB201}"/>
              </a:ext>
            </a:extLst>
          </p:cNvPr>
          <p:cNvSpPr/>
          <p:nvPr/>
        </p:nvSpPr>
        <p:spPr>
          <a:xfrm>
            <a:off x="1463535" y="3584340"/>
            <a:ext cx="414338" cy="390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Téglalap 16" descr="kísérőlevél szövege">
            <a:extLst>
              <a:ext uri="{FF2B5EF4-FFF2-40B4-BE49-F238E27FC236}">
                <a16:creationId xmlns:a16="http://schemas.microsoft.com/office/drawing/2014/main" xmlns="" id="{46786374-C804-49EA-98FA-4BF7CB41BC26}"/>
              </a:ext>
            </a:extLst>
          </p:cNvPr>
          <p:cNvSpPr/>
          <p:nvPr/>
        </p:nvSpPr>
        <p:spPr>
          <a:xfrm>
            <a:off x="353908" y="3662682"/>
            <a:ext cx="8150011" cy="2028113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xmlns="" id="{59B6AAC5-3C62-4E09-B84F-9ED50D6333A3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/>
          <p:nvPr/>
        </p:nvSpPr>
        <p:spPr>
          <a:xfrm>
            <a:off x="1670704" y="5893148"/>
            <a:ext cx="414338" cy="390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66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8" name="Téglalap 17" descr="jelentkezés elküldése">
            <a:extLst>
              <a:ext uri="{FF2B5EF4-FFF2-40B4-BE49-F238E27FC236}">
                <a16:creationId xmlns:a16="http://schemas.microsoft.com/office/drawing/2014/main" xmlns="" id="{7CBA2C1B-7A53-4E69-82A8-A89031770634}"/>
              </a:ext>
            </a:extLst>
          </p:cNvPr>
          <p:cNvSpPr/>
          <p:nvPr/>
        </p:nvSpPr>
        <p:spPr>
          <a:xfrm>
            <a:off x="212393" y="5948923"/>
            <a:ext cx="1390495" cy="279403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692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A16126CB-2B1B-44FE-B0D9-80C45A57A6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Intelligens rehabilitációs álláskereső platform</a:t>
            </a:r>
          </a:p>
        </p:txBody>
      </p:sp>
      <p:sp>
        <p:nvSpPr>
          <p:cNvPr id="3" name="Téglalap 2"/>
          <p:cNvSpPr/>
          <p:nvPr/>
        </p:nvSpPr>
        <p:spPr>
          <a:xfrm>
            <a:off x="303834" y="1593629"/>
            <a:ext cx="8754106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hu-HU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munkakörökben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kerülhet foglalkoztatásra egy MMK személy?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Melyik a számára leginkább </a:t>
            </a:r>
            <a:r>
              <a:rPr lang="hu-HU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megfelelő álláslehetőség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>
              <a:spcAft>
                <a:spcPts val="1200"/>
              </a:spcAft>
            </a:pPr>
            <a:endParaRPr lang="hu-HU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hu-HU" sz="2000" i="1" spc="-10" dirty="0">
                <a:latin typeface="Arial" panose="020B0604020202020204" pitchFamily="34" charset="0"/>
                <a:cs typeface="Arial" panose="020B0604020202020204" pitchFamily="34" charset="0"/>
              </a:rPr>
              <a:t>Az NSZI és jogelődjei által korábban megvalósított foglalkozási rehabilitációs projekt(</a:t>
            </a:r>
            <a:r>
              <a:rPr lang="hu-HU" sz="20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hu-HU" sz="2000" i="1" spc="-1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2000" i="1" spc="-10" dirty="0">
                <a:latin typeface="Arial" panose="020B0604020202020204" pitchFamily="34" charset="0"/>
                <a:cs typeface="Arial" panose="020B0604020202020204" pitchFamily="34" charset="0"/>
              </a:rPr>
              <a:t> szerzett tapasztalatok* későbbi, szakterületen történő felhasználása céljából többféle alkalmazás került kifejlesztésre, adaptálásra. </a:t>
            </a:r>
            <a:endParaRPr lang="hu-HU" sz="2000" i="1" spc="-10" dirty="0"/>
          </a:p>
        </p:txBody>
      </p:sp>
      <p:pic>
        <p:nvPicPr>
          <p:cNvPr id="4" name="Kép 3" descr="Munkakörsegéd háttérképe az ÉVP-ről"/>
          <p:cNvPicPr>
            <a:picLocks noChangeAspect="1"/>
          </p:cNvPicPr>
          <p:nvPr/>
        </p:nvPicPr>
        <p:blipFill rotWithShape="1">
          <a:blip r:embed="rId4"/>
          <a:srcRect l="8285" r="8857"/>
          <a:stretch/>
        </p:blipFill>
        <p:spPr>
          <a:xfrm>
            <a:off x="150050" y="4597792"/>
            <a:ext cx="2830423" cy="1671391"/>
          </a:xfrm>
          <a:prstGeom prst="rect">
            <a:avLst/>
          </a:prstGeom>
          <a:ln w="19050">
            <a:solidFill>
              <a:srgbClr val="3399FF"/>
            </a:solidFill>
          </a:ln>
        </p:spPr>
      </p:pic>
      <p:pic>
        <p:nvPicPr>
          <p:cNvPr id="14338" name="Picture 2" descr="Foglalkozások egészségügyi tényezői aloldal kép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5"/>
          <a:stretch/>
        </p:blipFill>
        <p:spPr bwMode="auto">
          <a:xfrm>
            <a:off x="3139533" y="4597792"/>
            <a:ext cx="2856064" cy="1672522"/>
          </a:xfrm>
          <a:prstGeom prst="rect">
            <a:avLst/>
          </a:prstGeom>
          <a:ln w="19050"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 descr="BNO-FEOR alkalmazás (adott állásajánlat mellett betölthető munkakörök)">
            <a:extLst>
              <a:ext uri="{FF2B5EF4-FFF2-40B4-BE49-F238E27FC236}">
                <a16:creationId xmlns:a16="http://schemas.microsoft.com/office/drawing/2014/main" xmlns="" id="{2245DF3E-F7C1-4958-9C24-375A264378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40" b="4673"/>
          <a:stretch/>
        </p:blipFill>
        <p:spPr>
          <a:xfrm>
            <a:off x="6154657" y="4599526"/>
            <a:ext cx="2804607" cy="1671391"/>
          </a:xfrm>
          <a:prstGeom prst="rect">
            <a:avLst/>
          </a:prstGeom>
          <a:ln w="19050">
            <a:solidFill>
              <a:srgbClr val="3399FF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AD8C7B1C-CEDB-4A30-96FA-D745E8AFC914}"/>
              </a:ext>
            </a:extLst>
          </p:cNvPr>
          <p:cNvSpPr txBox="1"/>
          <p:nvPr/>
        </p:nvSpPr>
        <p:spPr>
          <a:xfrm>
            <a:off x="3252996" y="6449661"/>
            <a:ext cx="65749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*EFOP111+TÁMOP111 = több, mint 20.000+ MMK munkavállaló elhelyezési adatai) 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532080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>
            <a:extLst>
              <a:ext uri="{FF2B5EF4-FFF2-40B4-BE49-F238E27FC236}">
                <a16:creationId xmlns:a16="http://schemas.microsoft.com/office/drawing/2014/main" xmlns="" id="{AACD726B-CBE6-4F95-ADAE-EF850F682D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MUNKAKÖRSEGÉD</a:t>
            </a:r>
          </a:p>
        </p:txBody>
      </p:sp>
      <p:sp>
        <p:nvSpPr>
          <p:cNvPr id="7" name="Téglalap 6"/>
          <p:cNvSpPr/>
          <p:nvPr/>
        </p:nvSpPr>
        <p:spPr>
          <a:xfrm>
            <a:off x="608345" y="1449047"/>
            <a:ext cx="8648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u="sng" dirty="0">
                <a:solidFill>
                  <a:srgbClr val="0E76BC"/>
                </a:solidFill>
                <a:latin typeface="Baloo 2"/>
              </a:rPr>
              <a:t>Kulcs:</a:t>
            </a:r>
            <a:r>
              <a:rPr lang="hu-HU" sz="2000" b="1" dirty="0">
                <a:solidFill>
                  <a:srgbClr val="0E76BC"/>
                </a:solidFill>
                <a:effectLst/>
                <a:latin typeface="Baloo 2"/>
              </a:rPr>
              <a:t> Munkavégzéshez kapcsolódó, foglalkozások egészségi tényezői</a:t>
            </a:r>
          </a:p>
          <a:p>
            <a:pPr lvl="0"/>
            <a:endParaRPr lang="hu-HU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A0CA3C"/>
              </a:buClr>
              <a:buSzPct val="160000"/>
            </a:pP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xmlns="" id="{E84707F7-8D14-48D3-9D68-6BE8D1438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222646"/>
              </p:ext>
            </p:extLst>
          </p:nvPr>
        </p:nvGraphicFramePr>
        <p:xfrm>
          <a:off x="381000" y="2001668"/>
          <a:ext cx="8432801" cy="4367388"/>
        </p:xfrm>
        <a:graphic>
          <a:graphicData uri="http://schemas.openxmlformats.org/drawingml/2006/table">
            <a:tbl>
              <a:tblPr firstRow="1"/>
              <a:tblGrid>
                <a:gridCol w="3236301">
                  <a:extLst>
                    <a:ext uri="{9D8B030D-6E8A-4147-A177-3AD203B41FA5}">
                      <a16:colId xmlns:a16="http://schemas.microsoft.com/office/drawing/2014/main" xmlns="" val="3633688296"/>
                    </a:ext>
                  </a:extLst>
                </a:gridCol>
                <a:gridCol w="592006">
                  <a:extLst>
                    <a:ext uri="{9D8B030D-6E8A-4147-A177-3AD203B41FA5}">
                      <a16:colId xmlns:a16="http://schemas.microsoft.com/office/drawing/2014/main" xmlns="" val="2477893452"/>
                    </a:ext>
                  </a:extLst>
                </a:gridCol>
                <a:gridCol w="592006">
                  <a:extLst>
                    <a:ext uri="{9D8B030D-6E8A-4147-A177-3AD203B41FA5}">
                      <a16:colId xmlns:a16="http://schemas.microsoft.com/office/drawing/2014/main" xmlns="" val="2803660321"/>
                    </a:ext>
                  </a:extLst>
                </a:gridCol>
                <a:gridCol w="2742487">
                  <a:extLst>
                    <a:ext uri="{9D8B030D-6E8A-4147-A177-3AD203B41FA5}">
                      <a16:colId xmlns:a16="http://schemas.microsoft.com/office/drawing/2014/main" xmlns="" val="4270274468"/>
                    </a:ext>
                  </a:extLst>
                </a:gridCol>
                <a:gridCol w="691150">
                  <a:extLst>
                    <a:ext uri="{9D8B030D-6E8A-4147-A177-3AD203B41FA5}">
                      <a16:colId xmlns:a16="http://schemas.microsoft.com/office/drawing/2014/main" xmlns="" val="1547903715"/>
                    </a:ext>
                  </a:extLst>
                </a:gridCol>
                <a:gridCol w="578851">
                  <a:extLst>
                    <a:ext uri="{9D8B030D-6E8A-4147-A177-3AD203B41FA5}">
                      <a16:colId xmlns:a16="http://schemas.microsoft.com/office/drawing/2014/main" xmlns="" val="166029707"/>
                    </a:ext>
                  </a:extLst>
                </a:gridCol>
              </a:tblGrid>
              <a:tr h="491958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4F4F4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Foglalkoztatási tényezők: 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4F4F4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4F4F4"/>
                          </a:highlight>
                          <a:latin typeface="Arial" panose="020B0604020202020204" pitchFamily="34" charset="0"/>
                        </a:rPr>
                        <a:t>Kizáró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4F4F4"/>
                          </a:highlight>
                          <a:latin typeface="Arial" panose="020B0604020202020204" pitchFamily="34" charset="0"/>
                        </a:rPr>
                        <a:t>Korlátozó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4F4F4"/>
                          </a:highlight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4F4F4"/>
                          </a:highlight>
                          <a:latin typeface="Arial" panose="020B0604020202020204" pitchFamily="34" charset="0"/>
                        </a:rPr>
                        <a:t>Foglalkoztatási tényezők: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4F4F4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4F4F4"/>
                          </a:highlight>
                          <a:latin typeface="Arial" panose="020B0604020202020204" pitchFamily="34" charset="0"/>
                        </a:rPr>
                        <a:t>Kizáró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4F4F4"/>
                          </a:highlight>
                          <a:latin typeface="Arial" panose="020B0604020202020204" pitchFamily="34" charset="0"/>
                        </a:rPr>
                        <a:t>Korlátozó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7026912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fontAlgn="ctr"/>
                      <a:r>
                        <a:rPr lang="hu-HU" sz="1000" b="0" i="0" u="none" strike="noStrike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</a:rPr>
                        <a:t>Jó látást igénylő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Fokozott érzelmi, pszichés megterhelés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8775514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Ép színlátást igénylő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Fokozott figyelmet igénylő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6796387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Ép hallást igénylő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Egyensúlyérzést igénylő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866837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Hőterheléssel járó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Időkényszer keretei közötti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8958123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Hidegben történő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Fokozottan balesetveszélyes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1902432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Melegben történő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Gyakori hajolás, gyaloglás, tárgyak emelése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9403057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de-DE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Füst, por, gőz, gáz hatásai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Monoton mozgást igénylő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386796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Zajterheléssel járó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Vibrációval járó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8331531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Nedves, nyirkos, párás helyen történő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Tartós azonos kényszertesthelyzet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8517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Vegyi, </a:t>
                      </a:r>
                      <a:r>
                        <a:rPr lang="hu-HU" sz="1000" b="0" i="0" u="none" strike="noStrike" kern="1200" dirty="0" err="1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allergizáló</a:t>
                      </a:r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anyagokkal történő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Tartós álló testhelyzet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617476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Zárt, szűk térben történő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Tartós ülő testhelyzet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6612188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Szabadban történő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Képernyő előtti munkavégzés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2738915"/>
                  </a:ext>
                </a:extLst>
              </a:tr>
              <a:tr h="298110"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Nehéz fizikai megterhelés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lvl="0" indent="0" algn="l" defTabSz="914400" rtl="0" eaLnBrk="1" fontAlgn="ctr" latinLnBrk="0" hangingPunct="1"/>
                      <a:r>
                        <a:rPr lang="hu-HU" sz="1000" b="0" i="0" u="none" strike="noStrike" kern="120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Több műszakos munkarend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643032"/>
                  </a:ext>
                </a:extLst>
              </a:tr>
            </a:tbl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20D3F660-EEE8-45B6-BD2B-C5BF1F6A5785}"/>
              </a:ext>
            </a:extLst>
          </p:cNvPr>
          <p:cNvSpPr txBox="1"/>
          <p:nvPr/>
        </p:nvSpPr>
        <p:spPr>
          <a:xfrm>
            <a:off x="3022600" y="6484035"/>
            <a:ext cx="591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4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Foglalkozások egészségi tényezői (OMMK, Budapest 1998.)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88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>
            <a:extLst>
              <a:ext uri="{FF2B5EF4-FFF2-40B4-BE49-F238E27FC236}">
                <a16:creationId xmlns:a16="http://schemas.microsoft.com/office/drawing/2014/main" xmlns="" id="{AACD726B-CBE6-4F95-ADAE-EF850F682D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MUNKAKÖRSEGÉD</a:t>
            </a:r>
          </a:p>
        </p:txBody>
      </p:sp>
      <p:pic>
        <p:nvPicPr>
          <p:cNvPr id="3" name="Kép 2" descr="Minta állásajánlat, kiemelve a 4 zöld lámpát az ajánlat képe alat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21" y="5169150"/>
            <a:ext cx="4595222" cy="1572276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47695" y="1386114"/>
            <a:ext cx="864861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Ajánlatok Megfelelőségi Rangsorszámítása</a:t>
            </a:r>
            <a:endParaRPr lang="hu-HU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A0CA3C"/>
              </a:buClr>
              <a:buSzPct val="160000"/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Foglalkozási-egészségi (kizáró-korlátozó) tényezők (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26 szempont a komplex minősítésben és az állásajánlatoknál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) valamint a releváns munkatapasztalat megfeleltethetősége alapján, </a:t>
            </a:r>
          </a:p>
          <a:p>
            <a:pPr marL="285750" lvl="0" indent="-285750">
              <a:spcAft>
                <a:spcPts val="600"/>
              </a:spcAft>
              <a:buClr>
                <a:srgbClr val="A8CA3C"/>
              </a:buClr>
              <a:buSzPct val="155000"/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foglalkozás megfelelőségi / alkalmassági valószínűség és foglalkoztatási kompatibilitás számító algoritmus,</a:t>
            </a:r>
          </a:p>
          <a:p>
            <a:pPr marL="285750" lvl="0" indent="-285750">
              <a:buClr>
                <a:srgbClr val="A8CA3C"/>
              </a:buClr>
              <a:buSzPct val="155000"/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minden állásra és álláskeresőre lefut: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álláskereső profilhoz vizsgáljuk az állásajánlatok illeszkedését,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állásajánlathoz vizsgáljuk a publikus munkavállaló profilok megfelelőségét,</a:t>
            </a:r>
          </a:p>
          <a:p>
            <a:pPr marL="285750" lvl="0" indent="-285750">
              <a:spcBef>
                <a:spcPts val="600"/>
              </a:spcBef>
              <a:buClr>
                <a:srgbClr val="A8CA3C"/>
              </a:buClr>
              <a:buSzPct val="155000"/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kereső fél számára legjobb találatok sorba rendezése – a legjobb, legalkalmasabb találatok jelennek meg először –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személyre szabott álláslista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megjelenítésével.</a:t>
            </a:r>
          </a:p>
          <a:p>
            <a:pPr lvl="0">
              <a:buClr>
                <a:srgbClr val="A0CA3C"/>
              </a:buClr>
              <a:buSzPct val="160000"/>
            </a:pP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 zöld lámpák azt mutatják, hogy mennyire kompatibilis az ajánlat és az MMK személy: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Clr>
                <a:srgbClr val="3399FF"/>
              </a:buClr>
              <a:buFont typeface="Wingdings" panose="05000000000000000000" pitchFamily="2" charset="2"/>
              <a:buChar char="Ø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0 zöld lámpa = 0-19% egyezés: „nagyon alacsony a munkakör betöltésének az esélye,”</a:t>
            </a:r>
          </a:p>
          <a:p>
            <a:pPr marL="285750" indent="-285750">
              <a:buClr>
                <a:srgbClr val="3399FF"/>
              </a:buClr>
              <a:buFont typeface="Wingdings" panose="05000000000000000000" pitchFamily="2" charset="2"/>
              <a:buChar char="Ø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1 zöld lámpa = 20-39%</a:t>
            </a:r>
          </a:p>
          <a:p>
            <a:pPr marL="285750" indent="-285750">
              <a:buClr>
                <a:srgbClr val="3399FF"/>
              </a:buClr>
              <a:buFont typeface="Wingdings" panose="05000000000000000000" pitchFamily="2" charset="2"/>
              <a:buChar char="Ø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2 zöld lámpa = 40-59%</a:t>
            </a:r>
          </a:p>
          <a:p>
            <a:pPr marL="285750" indent="-285750">
              <a:buClr>
                <a:srgbClr val="3399FF"/>
              </a:buClr>
              <a:buFont typeface="Wingdings" panose="05000000000000000000" pitchFamily="2" charset="2"/>
              <a:buChar char="Ø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3 zöld lámpa = 60-79%</a:t>
            </a:r>
          </a:p>
          <a:p>
            <a:pPr marL="285750" indent="-285750">
              <a:buClr>
                <a:srgbClr val="3399FF"/>
              </a:buClr>
              <a:buFont typeface="Wingdings" panose="05000000000000000000" pitchFamily="2" charset="2"/>
              <a:buChar char="Ø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4 zöld lámpa = 80-100% </a:t>
            </a:r>
          </a:p>
          <a:p>
            <a:pPr>
              <a:buClr>
                <a:srgbClr val="3399FF"/>
              </a:buClr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egyezés, a munkakör betöltésére </a:t>
            </a:r>
            <a:b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kifejezetten alkalmas a jelölt.</a:t>
            </a:r>
          </a:p>
          <a:p>
            <a:pPr lvl="0">
              <a:buClr>
                <a:srgbClr val="A0CA3C"/>
              </a:buClr>
              <a:buSzPct val="160000"/>
            </a:pP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8EB05230-F991-4EBA-B3D2-DE18E89D7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8709" y="6271707"/>
            <a:ext cx="1066099" cy="2259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xmlns="" id="{0AD848F6-C439-4433-890B-C63586CAC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940423" y="5234621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xmlns="" id="{F1DD2C3D-A483-460E-90D9-CFF220B8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940423" y="5489379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xmlns="" id="{7DC22CB0-6980-4AD7-841D-C29DE62B8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15641" y="5487586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xmlns="" id="{819B2656-AD9C-4731-89CC-C777BF30B7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940423" y="5732284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xmlns="" id="{1BF743F7-057E-4E9F-93D4-4CFEE5B20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89067" y="5732284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xmlns="" id="{CBE6FA1F-BDDB-4AB3-A81B-E448A6EE0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14745" y="5732284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xmlns="" id="{84E23038-36CA-4471-A0FC-24C5CC76D2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940423" y="5970905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xmlns="" id="{55B3F6DA-84A6-4DF4-8D7C-0D5555D2A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89067" y="5970905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C5DF59A0-442E-4378-B494-EC5B00F145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214745" y="5970905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xmlns="" id="{B7F91E5B-2638-46CF-A0FC-B1C7EE2A0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763389" y="5970905"/>
            <a:ext cx="199017" cy="139850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4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1">
            <a:extLst>
              <a:ext uri="{FF2B5EF4-FFF2-40B4-BE49-F238E27FC236}">
                <a16:creationId xmlns:a16="http://schemas.microsoft.com/office/drawing/2014/main" xmlns="" id="{F4269345-AC07-436D-B7BA-EDC8B8F849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MUNKAKÖRSEGÉD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66805" y="1061301"/>
            <a:ext cx="881038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Munkakör Ajánlórendszer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Korábbi foglalkozási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rehab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 projekttapasztalatok és tudás digitalizációja majd felhasználása,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EFOP111 projekt korábbi ügyfeleinek (13.000 db egyedi ügyfél) egészségi állapotán és munkaerő-piaci körülményein, valamint elhelyezkedési eredményeinek adatain alapuló mintázat felismerési eljárás,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Korábbi ügyfelek profiljainak  historikus elhelyezkedési (munkaköri) adatai alapján potenciális munkakörök prediktív analízise valósul meg,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„R kódban” készült,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gépi tanuláson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alapuló (KNN, „legközelebbi szomszéd”) algoritmus a10 leghasonlóbb ügyfél által korábban betöltött munkaköröket fogalmazza meg javaslatként („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predikcióként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”),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5-ből 4 esetben az ajánlórendszer olyan javaslatokat vet fel, amely valódi elhelyezkedési irányt és reális elhelyezkedési esélyt jelenthet az adott álláskereső számára.</a:t>
            </a:r>
          </a:p>
        </p:txBody>
      </p:sp>
      <p:pic>
        <p:nvPicPr>
          <p:cNvPr id="9" name="Kép 8" descr="Betöltendő munkakörök - Munkakörsegéd alkalmazás (MMK Profil, álláskeresési preferenciák lapfülről) a Portálról kifényképezve.&#10;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89" y="4770009"/>
            <a:ext cx="7923221" cy="19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34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xmlns="" id="{D1631B49-0AFF-4332-94BA-53882FA514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Alkalmazások és innovációk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Lehet, hogy egy kép erről: szöveg">
            <a:extLst>
              <a:ext uri="{FF2B5EF4-FFF2-40B4-BE49-F238E27FC236}">
                <a16:creationId xmlns:a16="http://schemas.microsoft.com/office/drawing/2014/main" xmlns="" id="{C04C8DC7-0EAB-4923-9047-EA859782D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r="3746"/>
          <a:stretch/>
        </p:blipFill>
        <p:spPr bwMode="auto">
          <a:xfrm>
            <a:off x="0" y="1748118"/>
            <a:ext cx="9144000" cy="44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32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xmlns="" id="{664ED2DB-286C-4DC2-B8C7-498ECFF58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963418" y="5921151"/>
            <a:ext cx="3614331" cy="0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C6D8205F-7A13-434C-B9CC-C72B5D34DC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86" y="5283454"/>
            <a:ext cx="1146301" cy="11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ím 13">
            <a:extLst>
              <a:ext uri="{FF2B5EF4-FFF2-40B4-BE49-F238E27FC236}">
                <a16:creationId xmlns:a16="http://schemas.microsoft.com/office/drawing/2014/main" xmlns="" id="{F31487A8-8D83-4799-A83B-C084C9D68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8898"/>
            <a:ext cx="9131124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INNOVATÍV REHABILITÁCIÓS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ÁLLÁSPORTÁL ÉS TUDÁSBÁZIS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xmlns="" id="{22E8C1DA-C65F-47B1-B4F4-AA56316ED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400279" y="2497079"/>
            <a:ext cx="4055463" cy="0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xmlns="" id="{36915249-13EC-4594-A7C7-37DEA6CD85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054063" y="4165656"/>
            <a:ext cx="2601645" cy="0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Kép 16" descr="ÉVP funkciók és tartalmak az ÉVP logó cikkein">
            <a:extLst>
              <a:ext uri="{FF2B5EF4-FFF2-40B4-BE49-F238E27FC236}">
                <a16:creationId xmlns:a16="http://schemas.microsoft.com/office/drawing/2014/main" xmlns="" id="{6A69DAD1-BAD3-4E85-B228-142D9CE339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1" t="21696" r="3650" b="8812"/>
          <a:stretch/>
        </p:blipFill>
        <p:spPr>
          <a:xfrm>
            <a:off x="75604" y="1598204"/>
            <a:ext cx="5104204" cy="5018623"/>
          </a:xfrm>
          <a:prstGeom prst="rect">
            <a:avLst/>
          </a:prstGeom>
        </p:spPr>
      </p:pic>
      <p:sp>
        <p:nvSpPr>
          <p:cNvPr id="41" name="Szövegdoboz 40">
            <a:extLst>
              <a:ext uri="{FF2B5EF4-FFF2-40B4-BE49-F238E27FC236}">
                <a16:creationId xmlns:a16="http://schemas.microsoft.com/office/drawing/2014/main" xmlns="" id="{C5C63F00-31D2-493A-89D0-6B28C1EEA5A4}"/>
              </a:ext>
            </a:extLst>
          </p:cNvPr>
          <p:cNvSpPr txBox="1"/>
          <p:nvPr/>
        </p:nvSpPr>
        <p:spPr>
          <a:xfrm>
            <a:off x="5106408" y="2053511"/>
            <a:ext cx="20151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5375B1"/>
                </a:solidFill>
                <a:latin typeface="Arial"/>
                <a:cs typeface="Times New Roman"/>
              </a:rPr>
              <a:t>Munkaadók</a:t>
            </a:r>
            <a:endParaRPr lang="hu-HU" sz="2000" dirty="0">
              <a:solidFill>
                <a:srgbClr val="5375B1"/>
              </a:solidFill>
            </a:endParaRP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xmlns="" id="{EEB2BCE4-C910-44B4-9CCC-66F9B6C2FFDB}"/>
              </a:ext>
            </a:extLst>
          </p:cNvPr>
          <p:cNvSpPr txBox="1"/>
          <p:nvPr/>
        </p:nvSpPr>
        <p:spPr>
          <a:xfrm>
            <a:off x="5090637" y="3769995"/>
            <a:ext cx="2988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6895BD"/>
                </a:solidFill>
                <a:latin typeface="Arial"/>
                <a:cs typeface="Times New Roman"/>
              </a:rPr>
              <a:t>Szakemberek</a:t>
            </a:r>
            <a:endParaRPr lang="hu-HU" dirty="0">
              <a:solidFill>
                <a:srgbClr val="6895BD"/>
              </a:solidFill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4C2C1E21-30C8-4554-8030-2B8BD0B418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37" y="1920137"/>
            <a:ext cx="988800" cy="8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zövegdoboz 55">
            <a:extLst>
              <a:ext uri="{FF2B5EF4-FFF2-40B4-BE49-F238E27FC236}">
                <a16:creationId xmlns:a16="http://schemas.microsoft.com/office/drawing/2014/main" xmlns="" id="{D50C3E88-A1CF-4793-A2AF-BEE42212B6EA}"/>
              </a:ext>
            </a:extLst>
          </p:cNvPr>
          <p:cNvSpPr txBox="1"/>
          <p:nvPr/>
        </p:nvSpPr>
        <p:spPr>
          <a:xfrm>
            <a:off x="5081617" y="552104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7AFF"/>
                </a:solidFill>
                <a:latin typeface="Arial"/>
                <a:cs typeface="Times New Roman"/>
              </a:rPr>
              <a:t>MMK álláskeresők</a:t>
            </a:r>
            <a:endParaRPr lang="hu-HU" sz="2000" dirty="0">
              <a:solidFill>
                <a:srgbClr val="007AFF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457CD29-F741-48F4-A4A0-879D1A2014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31" y="3592517"/>
            <a:ext cx="886814" cy="88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Nyíl: felfelé-lefelé mutató 43">
            <a:extLst>
              <a:ext uri="{FF2B5EF4-FFF2-40B4-BE49-F238E27FC236}">
                <a16:creationId xmlns:a16="http://schemas.microsoft.com/office/drawing/2014/main" xmlns="" id="{2980283F-213F-4248-9DEF-7C17C7D901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041341" y="2967034"/>
            <a:ext cx="634702" cy="22106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Nyíl: jobbra mutató 44">
            <a:extLst>
              <a:ext uri="{FF2B5EF4-FFF2-40B4-BE49-F238E27FC236}">
                <a16:creationId xmlns:a16="http://schemas.microsoft.com/office/drawing/2014/main" xmlns="" id="{72398EA0-834E-43F2-A558-8F537C6469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97934" y="3789040"/>
            <a:ext cx="886814" cy="566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5607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xmlns="" id="{D1631B49-0AFF-4332-94BA-53882FA514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Alkalmazások és innovációk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xmlns="" id="{D573A2C6-B053-4416-864F-587901780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076723"/>
              </p:ext>
            </p:extLst>
          </p:nvPr>
        </p:nvGraphicFramePr>
        <p:xfrm>
          <a:off x="118334" y="1351496"/>
          <a:ext cx="8907332" cy="543229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{74C1A8A3-306A-4EB7-A6B1-4F7E0EB9C5D6}</a:tableStyleId>
              </a:tblPr>
              <a:tblGrid>
                <a:gridCol w="2678655">
                  <a:extLst>
                    <a:ext uri="{9D8B030D-6E8A-4147-A177-3AD203B41FA5}">
                      <a16:colId xmlns:a16="http://schemas.microsoft.com/office/drawing/2014/main" xmlns="" val="3027892594"/>
                    </a:ext>
                  </a:extLst>
                </a:gridCol>
                <a:gridCol w="6228677">
                  <a:extLst>
                    <a:ext uri="{9D8B030D-6E8A-4147-A177-3AD203B41FA5}">
                      <a16:colId xmlns:a16="http://schemas.microsoft.com/office/drawing/2014/main" xmlns="" val="1296551506"/>
                    </a:ext>
                  </a:extLst>
                </a:gridCol>
              </a:tblGrid>
              <a:tr h="356775"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Cél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Portál funkció</a:t>
                      </a:r>
                      <a:endParaRPr lang="hu-H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55766834"/>
                  </a:ext>
                </a:extLst>
              </a:tr>
              <a:tr h="1051065">
                <a:tc>
                  <a:txBody>
                    <a:bodyPr/>
                    <a:lstStyle/>
                    <a:p>
                      <a:pPr algn="l"/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Ügyfelek inspirációja, tájékoztatása, munkaerő-kínálat koncentrációja 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Állásinformációk megosztása és állásajánlatok transzparenciája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Hírszolgáltatás és tartalomgyártás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Sikertörténetek és jó gyakorlatok bemutatása,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Információ és tudásmegosztás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44733897"/>
                  </a:ext>
                </a:extLst>
              </a:tr>
              <a:tr h="936530">
                <a:tc>
                  <a:txBody>
                    <a:bodyPr/>
                    <a:lstStyle/>
                    <a:p>
                      <a:pPr algn="l"/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Munkaadók szemlélet-formálása és motivációja, megjelenésük elősegítése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Rehabilitációs foglalkoztatás költség kalkulátorok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Foglalkoztatási jó gyakorlatok adatbázis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Munkaadói </a:t>
                      </a:r>
                      <a:r>
                        <a:rPr lang="hu-HU" sz="1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aloldal</a:t>
                      </a: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hu-HU" sz="14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brandépítési</a:t>
                      </a: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lehetőség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77567887"/>
                  </a:ext>
                </a:extLst>
              </a:tr>
              <a:tr h="1226856">
                <a:tc>
                  <a:txBody>
                    <a:bodyPr/>
                    <a:lstStyle/>
                    <a:p>
                      <a:pPr algn="l"/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Egészségi állapotnak megfelelő munkakörök, célállás kialakítása / megtalálása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Munkakör ajánló rendszer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Foglalkozások egészségi tényezői alkalmazás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Egészségi állapot betöltött munkakörök adatbázis (BNO-FEOR)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legjellemzőbb munkakör bemutatása adatbázis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07356346"/>
                  </a:ext>
                </a:extLst>
              </a:tr>
              <a:tr h="651435">
                <a:tc>
                  <a:txBody>
                    <a:bodyPr/>
                    <a:lstStyle/>
                    <a:p>
                      <a:pPr algn="l"/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Személyre szabott javaslatok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Ajánlatok Megfelelőségi Rangsorszámítása algoritmus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Munkaerőpiaci felmérés profiling alkalmazás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73719203"/>
                  </a:ext>
                </a:extLst>
              </a:tr>
              <a:tr h="1209638">
                <a:tc>
                  <a:txBody>
                    <a:bodyPr/>
                    <a:lstStyle/>
                    <a:p>
                      <a:pPr algn="l"/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Munkaerőpiaci </a:t>
                      </a:r>
                    </a:p>
                    <a:p>
                      <a:pPr algn="l"/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hozzáférés javítása </a:t>
                      </a:r>
                      <a:endParaRPr lang="hu-H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Állásinformációk és Érték Vagy! Térkép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Facebook oldal - </a:t>
                      </a: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https://www.facebook.com/ertekvagy</a:t>
                      </a: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Hírlevelek a regisztrált felhasználók számára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Online mentori funkció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hu-HU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Publikus profilok (önéletrajz adatbázis)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88730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90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ím 1"/>
          <p:cNvSpPr>
            <a:spLocks noGrp="1"/>
          </p:cNvSpPr>
          <p:nvPr>
            <p:ph type="title"/>
          </p:nvPr>
        </p:nvSpPr>
        <p:spPr>
          <a:xfrm>
            <a:off x="920640" y="300972"/>
            <a:ext cx="7158013" cy="5875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hu-HU" sz="32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Digitális foglalkozási rehabilitáció?</a:t>
            </a:r>
          </a:p>
        </p:txBody>
      </p:sp>
      <p:graphicFrame>
        <p:nvGraphicFramePr>
          <p:cNvPr id="11" name="Diagram 10" descr="E-mail címmel rendelkező ügyfelek születési évtizedenként oszlopdiagramban.&#10;50-es években született EFOP programrésztvevők: 84%-a nem rendelkezett e-mail címmel.&#10;60-as évek: 78%&#10;70-es évek: 67%&#10;80-as évek: 58%&#10;90-es évek: 54%&#10;Azaz az e-mail címmel rendelkezők aránya háromszorosa a 90-es években született ügyfeleknek az 50-es években született ügyfelekhez viszonyítva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468400"/>
              </p:ext>
            </p:extLst>
          </p:nvPr>
        </p:nvGraphicFramePr>
        <p:xfrm>
          <a:off x="247348" y="1483507"/>
          <a:ext cx="8772939" cy="4238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chart" descr="EFOP111 projekt ügyfélkörének e-mail használata (e-mail címmel való rendelkezés arányai) születési évtized alapján (18434 fő felmérése alapján)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5" y="1407886"/>
            <a:ext cx="9014010" cy="438484"/>
          </a:xfrm>
          <a:prstGeom prst="rect">
            <a:avLst/>
          </a:prstGeom>
        </p:spPr>
      </p:pic>
      <p:sp>
        <p:nvSpPr>
          <p:cNvPr id="6" name="Szaggatott nyíl jobbra 17">
            <a:extLst>
              <a:ext uri="{FF2B5EF4-FFF2-40B4-BE49-F238E27FC236}">
                <a16:creationId xmlns:a16="http://schemas.microsoft.com/office/drawing/2014/main" xmlns="" id="{82C6C650-049A-4443-9F7F-50866073A990}"/>
              </a:ext>
            </a:extLst>
          </p:cNvPr>
          <p:cNvSpPr/>
          <p:nvPr/>
        </p:nvSpPr>
        <p:spPr>
          <a:xfrm>
            <a:off x="1058709" y="5469571"/>
            <a:ext cx="7397164" cy="1290258"/>
          </a:xfrm>
          <a:prstGeom prst="stripedRightArrow">
            <a:avLst/>
          </a:prstGeom>
          <a:ln cmpd="tri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következő években egyre inkább teret hódít majd az online álláskeresés és toborzás, a célcsoport körében is…</a:t>
            </a:r>
            <a:endParaRPr lang="hu-H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94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category"/>
        </p:bldSub>
      </p:bldGraphic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6518993" y="175113"/>
            <a:ext cx="2625007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8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„Alattad a föld, </a:t>
            </a:r>
            <a:br>
              <a:rPr lang="hu-HU" altLang="hu-HU" sz="28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8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fölötted az ég,  </a:t>
            </a:r>
          </a:p>
          <a:p>
            <a:r>
              <a:rPr lang="hu-HU" altLang="hu-HU" sz="28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benned a létra”</a:t>
            </a:r>
            <a:br>
              <a:rPr lang="hu-HU" altLang="hu-HU" sz="28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500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altLang="hu-HU" sz="14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Weöres Sándor</a:t>
            </a:r>
            <a:endParaRPr lang="hu-HU" sz="2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ím 1"/>
          <p:cNvSpPr txBox="1">
            <a:spLocks noGrp="1"/>
          </p:cNvSpPr>
          <p:nvPr>
            <p:ph type="title" idx="4294967295"/>
          </p:nvPr>
        </p:nvSpPr>
        <p:spPr>
          <a:xfrm>
            <a:off x="231197" y="2212475"/>
            <a:ext cx="8681606" cy="7438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Köszönöm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Megtisztelő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FIGYELMET!</a:t>
            </a:r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2" y="325373"/>
            <a:ext cx="2437994" cy="7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2C911005-31D8-422E-8DD1-BDB2E7F0B7ED}"/>
              </a:ext>
            </a:extLst>
          </p:cNvPr>
          <p:cNvSpPr/>
          <p:nvPr/>
        </p:nvSpPr>
        <p:spPr>
          <a:xfrm>
            <a:off x="113443" y="5005706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hu-H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Daczi Péter</a:t>
            </a:r>
          </a:p>
          <a:p>
            <a:pPr defTabSz="457200">
              <a:defRPr/>
            </a:pPr>
            <a:r>
              <a:rPr lang="hu-H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Slachta Margit </a:t>
            </a:r>
            <a:br>
              <a:rPr lang="hu-H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Szociálpolitikai Intézet</a:t>
            </a:r>
          </a:p>
          <a:p>
            <a:pPr defTabSz="457200">
              <a:defRPr/>
            </a:pPr>
            <a:r>
              <a:rPr lang="hu-HU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Portál fejlesztésért felelős munkatárs</a:t>
            </a:r>
          </a:p>
          <a:p>
            <a:pPr defTabSz="457200">
              <a:defRPr/>
            </a:pPr>
            <a:r>
              <a:rPr lang="hu-HU" u="sng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daczi.peter@nszi.hu</a:t>
            </a:r>
          </a:p>
        </p:txBody>
      </p:sp>
    </p:spTree>
    <p:extLst>
      <p:ext uri="{BB962C8B-B14F-4D97-AF65-F5344CB8AC3E}">
        <p14:creationId xmlns:p14="http://schemas.microsoft.com/office/powerpoint/2010/main" val="15969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 descr="Jobbra mutató nyilakkal rendelkező, 2019-2022 évek közötti időszakot bemutató ábra"/>
          <p:cNvGraphicFramePr/>
          <p:nvPr>
            <p:extLst>
              <p:ext uri="{D42A27DB-BD31-4B8C-83A1-F6EECF244321}">
                <p14:modId xmlns:p14="http://schemas.microsoft.com/office/powerpoint/2010/main" val="2119824038"/>
              </p:ext>
            </p:extLst>
          </p:nvPr>
        </p:nvGraphicFramePr>
        <p:xfrm>
          <a:off x="1022758" y="1548847"/>
          <a:ext cx="7724686" cy="464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ím 8">
            <a:extLst>
              <a:ext uri="{FF2B5EF4-FFF2-40B4-BE49-F238E27FC236}">
                <a16:creationId xmlns:a16="http://schemas.microsoft.com/office/drawing/2014/main" xmlns="" id="{C10408F6-9060-47B7-8E89-2350024B3D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5264" y="168300"/>
            <a:ext cx="4189992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Érték Vagy! Portál a Belügyminisztérium Gondoskodáspolitikáért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Felelős Államtitkársága által indított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Érték Vagy! Program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illetve az NSZI által megvalósított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EFOP-1.9.3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-VEKOP-17 kiemelt projekt keretében, Európai Uniós támogatás társfinanszírozásával jött létre 2021-ben: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xmlns="" id="{2FB2C558-2F94-49EA-87F4-1D6FAED576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462" y="6086859"/>
            <a:ext cx="9036938" cy="870691"/>
            <a:chOff x="5462" y="6086859"/>
            <a:chExt cx="9036938" cy="870691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xmlns="" id="{F0691B49-1F52-43D7-B85D-09989A5B4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23346" r="1" b="48796"/>
            <a:stretch/>
          </p:blipFill>
          <p:spPr>
            <a:xfrm>
              <a:off x="5462" y="6086859"/>
              <a:ext cx="4464938" cy="870691"/>
            </a:xfrm>
            <a:prstGeom prst="rect">
              <a:avLst/>
            </a:prstGeom>
          </p:spPr>
        </p:pic>
        <p:pic>
          <p:nvPicPr>
            <p:cNvPr id="16" name="Kép 15">
              <a:extLst>
                <a:ext uri="{FF2B5EF4-FFF2-40B4-BE49-F238E27FC236}">
                  <a16:creationId xmlns:a16="http://schemas.microsoft.com/office/drawing/2014/main" xmlns="" id="{25EA507C-5455-4E06-B740-F98D5EE2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8" t="51635" r="2188" b="25717"/>
            <a:stretch/>
          </p:blipFill>
          <p:spPr>
            <a:xfrm>
              <a:off x="4470400" y="6106690"/>
              <a:ext cx="4572000" cy="724826"/>
            </a:xfrm>
            <a:prstGeom prst="rect">
              <a:avLst/>
            </a:prstGeom>
          </p:spPr>
        </p:pic>
      </p:grpSp>
      <p:grpSp>
        <p:nvGrpSpPr>
          <p:cNvPr id="13" name="Csoportba foglalás 12" descr="Érték Vagy! Program logó">
            <a:extLst>
              <a:ext uri="{FF2B5EF4-FFF2-40B4-BE49-F238E27FC236}">
                <a16:creationId xmlns:a16="http://schemas.microsoft.com/office/drawing/2014/main" xmlns="" id="{2151EA43-D41B-4D94-978A-5CB0CDA00F43}"/>
              </a:ext>
            </a:extLst>
          </p:cNvPr>
          <p:cNvGrpSpPr/>
          <p:nvPr/>
        </p:nvGrpSpPr>
        <p:grpSpPr>
          <a:xfrm>
            <a:off x="5547855" y="271370"/>
            <a:ext cx="2016045" cy="1812780"/>
            <a:chOff x="6533666" y="2023023"/>
            <a:chExt cx="2612644" cy="2348022"/>
          </a:xfrm>
        </p:grpSpPr>
        <p:pic>
          <p:nvPicPr>
            <p:cNvPr id="17" name="Picture 2" descr="Érték vagy! Portál">
              <a:extLst>
                <a:ext uri="{FF2B5EF4-FFF2-40B4-BE49-F238E27FC236}">
                  <a16:creationId xmlns:a16="http://schemas.microsoft.com/office/drawing/2014/main" xmlns="" id="{5193ED48-62CD-44CF-8872-C3C6DAEDAF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414"/>
            <a:stretch/>
          </p:blipFill>
          <p:spPr bwMode="auto">
            <a:xfrm>
              <a:off x="7403692" y="2023023"/>
              <a:ext cx="1079202" cy="1076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Érték vagy! Portál">
              <a:extLst>
                <a:ext uri="{FF2B5EF4-FFF2-40B4-BE49-F238E27FC236}">
                  <a16:creationId xmlns:a16="http://schemas.microsoft.com/office/drawing/2014/main" xmlns="" id="{B4EA7AFB-0D08-433B-8689-BA4D518D5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4"/>
            <a:stretch/>
          </p:blipFill>
          <p:spPr bwMode="auto">
            <a:xfrm>
              <a:off x="6533666" y="2881343"/>
              <a:ext cx="2612644" cy="109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Kép 18">
              <a:extLst>
                <a:ext uri="{FF2B5EF4-FFF2-40B4-BE49-F238E27FC236}">
                  <a16:creationId xmlns:a16="http://schemas.microsoft.com/office/drawing/2014/main" xmlns="" id="{3F25C231-4894-4CB7-908C-7CEE2602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04691" y="3543805"/>
              <a:ext cx="2364425" cy="82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080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xmlns="" id="{1865D97C-10E5-4468-9280-F603C7575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Érték Vagy!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Portál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kialakításának céljai</a:t>
            </a:r>
          </a:p>
        </p:txBody>
      </p:sp>
      <p:graphicFrame>
        <p:nvGraphicFramePr>
          <p:cNvPr id="4" name="Diagram 3" descr="körkörös logikai diagram 5 elemmel"/>
          <p:cNvGraphicFramePr/>
          <p:nvPr>
            <p:extLst>
              <p:ext uri="{D42A27DB-BD31-4B8C-83A1-F6EECF244321}">
                <p14:modId xmlns:p14="http://schemas.microsoft.com/office/powerpoint/2010/main" val="2551899886"/>
              </p:ext>
            </p:extLst>
          </p:nvPr>
        </p:nvGraphicFramePr>
        <p:xfrm>
          <a:off x="1014179" y="1801299"/>
          <a:ext cx="6747909" cy="492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2" descr="Érték vagy! Portál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87"/>
          <a:stretch/>
        </p:blipFill>
        <p:spPr bwMode="auto">
          <a:xfrm>
            <a:off x="4008874" y="3211350"/>
            <a:ext cx="1126252" cy="10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14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xmlns="" id="{A0D50043-A04B-4215-ACDB-CFD7D622AF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9839"/>
            <a:ext cx="9144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Érték Vagy!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Portál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 Bhai 2" pitchFamily="2" charset="0"/>
                <a:ea typeface="Calibri" panose="020F0502020204030204" pitchFamily="34" charset="0"/>
                <a:cs typeface="Baloo Bhai 2" pitchFamily="2" charset="0"/>
              </a:rPr>
              <a:t> 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kialakításának okai</a:t>
            </a:r>
          </a:p>
        </p:txBody>
      </p:sp>
      <p:sp>
        <p:nvSpPr>
          <p:cNvPr id="6" name="Téglalap 5"/>
          <p:cNvSpPr/>
          <p:nvPr/>
        </p:nvSpPr>
        <p:spPr>
          <a:xfrm>
            <a:off x="251928" y="1467754"/>
            <a:ext cx="889207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Foglalkoztatás célirányos bővítése, „</a:t>
            </a:r>
            <a:r>
              <a:rPr lang="hu-HU" sz="2000" b="1" dirty="0">
                <a:latin typeface="Arial"/>
                <a:ea typeface="Verdana"/>
                <a:cs typeface="Arial"/>
              </a:rPr>
              <a:t>Híd” és „Háló</a:t>
            </a:r>
            <a:r>
              <a:rPr lang="hu-HU" sz="2000" dirty="0">
                <a:latin typeface="Arial"/>
                <a:ea typeface="Verdana"/>
                <a:cs typeface="Arial"/>
              </a:rPr>
              <a:t>” jelleg erősítése,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Felek közötti </a:t>
            </a:r>
            <a:r>
              <a:rPr lang="hu-HU" sz="2000" b="1" dirty="0">
                <a:latin typeface="Arial"/>
                <a:ea typeface="Verdana"/>
                <a:cs typeface="Arial"/>
              </a:rPr>
              <a:t>közvetlen kapcsolatteremtés </a:t>
            </a:r>
            <a:r>
              <a:rPr lang="hu-HU" sz="2000" dirty="0">
                <a:latin typeface="Arial"/>
                <a:ea typeface="Verdana"/>
                <a:cs typeface="Arial"/>
              </a:rPr>
              <a:t>lehetőségének gyarapítása,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Az </a:t>
            </a:r>
            <a:r>
              <a:rPr lang="hu-HU" sz="2000" b="1" dirty="0">
                <a:latin typeface="Arial"/>
                <a:ea typeface="Verdana"/>
                <a:cs typeface="Arial"/>
              </a:rPr>
              <a:t>információs társadalomban </a:t>
            </a:r>
            <a:r>
              <a:rPr lang="hu-HU" sz="2000" dirty="0">
                <a:latin typeface="Arial"/>
                <a:ea typeface="Verdana"/>
                <a:cs typeface="Arial"/>
              </a:rPr>
              <a:t>a jövő az online álláskeresésé,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A töredezett munkaerő-piaci és foglalkozási rehabilitációs információk </a:t>
            </a:r>
            <a:br>
              <a:rPr lang="hu-HU" sz="2000" dirty="0">
                <a:latin typeface="Arial"/>
                <a:ea typeface="Verdana"/>
                <a:cs typeface="Arial"/>
              </a:rPr>
            </a:br>
            <a:r>
              <a:rPr lang="hu-HU" sz="2000" dirty="0">
                <a:latin typeface="Arial"/>
                <a:ea typeface="Verdana"/>
                <a:cs typeface="Arial"/>
              </a:rPr>
              <a:t>és adatok káoszából </a:t>
            </a:r>
            <a:r>
              <a:rPr lang="hu-HU" sz="2000" b="1" dirty="0">
                <a:latin typeface="Arial"/>
                <a:ea typeface="Verdana"/>
                <a:cs typeface="Arial"/>
              </a:rPr>
              <a:t>célirányos, tisztított információk </a:t>
            </a:r>
            <a:r>
              <a:rPr lang="hu-HU" sz="2000" dirty="0">
                <a:latin typeface="Arial"/>
                <a:ea typeface="Verdana"/>
                <a:cs typeface="Arial"/>
              </a:rPr>
              <a:t>a célcsoportnak,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Állásinformációkhoz való </a:t>
            </a:r>
            <a:r>
              <a:rPr lang="hu-HU" sz="2000" b="1" dirty="0">
                <a:latin typeface="Arial"/>
                <a:ea typeface="Verdana"/>
                <a:cs typeface="Arial"/>
              </a:rPr>
              <a:t>hozzáférés javítása,</a:t>
            </a:r>
            <a:r>
              <a:rPr lang="hu-HU" sz="2000" dirty="0">
                <a:latin typeface="Arial"/>
                <a:ea typeface="Verdana"/>
                <a:cs typeface="Arial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Munkaadók számára </a:t>
            </a:r>
            <a:r>
              <a:rPr lang="hu-HU" sz="2000" b="1" dirty="0">
                <a:latin typeface="Arial"/>
                <a:ea typeface="Verdana"/>
                <a:cs typeface="Arial"/>
              </a:rPr>
              <a:t>ingyenes toborzási eszköz </a:t>
            </a:r>
            <a:r>
              <a:rPr lang="hu-HU" sz="2000" dirty="0">
                <a:latin typeface="Arial"/>
                <a:ea typeface="Verdana"/>
                <a:cs typeface="Arial"/>
              </a:rPr>
              <a:t>biztosítása,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Korábbi projektes </a:t>
            </a:r>
            <a:r>
              <a:rPr lang="hu-HU" sz="2000" b="1" dirty="0">
                <a:latin typeface="Arial"/>
                <a:ea typeface="Verdana"/>
                <a:cs typeface="Arial"/>
              </a:rPr>
              <a:t>tapasztalatok felhasználása és megosztása</a:t>
            </a:r>
            <a:r>
              <a:rPr lang="hu-HU" sz="2000" dirty="0">
                <a:latin typeface="Arial"/>
                <a:ea typeface="Verdana"/>
                <a:cs typeface="Arial"/>
              </a:rPr>
              <a:t>,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latin typeface="Arial"/>
                <a:ea typeface="Verdana"/>
                <a:cs typeface="Arial"/>
              </a:rPr>
              <a:t>Tudásbázis</a:t>
            </a:r>
            <a:r>
              <a:rPr lang="hu-HU" sz="2000" dirty="0">
                <a:latin typeface="Arial"/>
                <a:ea typeface="Verdana"/>
                <a:cs typeface="Arial"/>
              </a:rPr>
              <a:t> kialakítása és információk átadása, szemléletformálás,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latin typeface="Arial"/>
                <a:ea typeface="Verdana"/>
                <a:cs typeface="Arial"/>
              </a:rPr>
              <a:t>Közösség építés</a:t>
            </a:r>
            <a:endParaRPr lang="hu-HU" sz="2000" dirty="0">
              <a:latin typeface="Arial"/>
              <a:ea typeface="Verdana"/>
              <a:cs typeface="Arial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Érték Vagy! Program eszközeinek gyarapítása,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Arial"/>
                <a:ea typeface="Verdana"/>
                <a:cs typeface="Arial"/>
              </a:rPr>
              <a:t>Legnagyobb hazai MMK állásközvetítő portál kialakítása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hu-HU" sz="2000" dirty="0">
              <a:latin typeface="Arial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502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ím 1"/>
          <p:cNvSpPr>
            <a:spLocks noGrp="1"/>
          </p:cNvSpPr>
          <p:nvPr>
            <p:ph type="title"/>
          </p:nvPr>
        </p:nvSpPr>
        <p:spPr>
          <a:xfrm>
            <a:off x="1166474" y="307979"/>
            <a:ext cx="7158013" cy="5875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hu-HU" sz="28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foglalkozási rehabilitáció </a:t>
            </a:r>
            <a:br>
              <a:rPr lang="hu-HU" sz="28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28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dimenziói és eszközrendszere</a:t>
            </a:r>
          </a:p>
        </p:txBody>
      </p:sp>
      <p:grpSp>
        <p:nvGrpSpPr>
          <p:cNvPr id="27" name="Csoportba foglalás 26" descr="4 cikkes ÉVP logó"/>
          <p:cNvGrpSpPr/>
          <p:nvPr/>
        </p:nvGrpSpPr>
        <p:grpSpPr>
          <a:xfrm>
            <a:off x="422176" y="1360786"/>
            <a:ext cx="3861953" cy="4249540"/>
            <a:chOff x="422176" y="1360786"/>
            <a:chExt cx="3861953" cy="4249540"/>
          </a:xfrm>
        </p:grpSpPr>
        <p:grpSp>
          <p:nvGrpSpPr>
            <p:cNvPr id="22" name="Csoportba foglalás 21"/>
            <p:cNvGrpSpPr/>
            <p:nvPr/>
          </p:nvGrpSpPr>
          <p:grpSpPr>
            <a:xfrm>
              <a:off x="422176" y="1899723"/>
              <a:ext cx="3861953" cy="3710603"/>
              <a:chOff x="422176" y="1899723"/>
              <a:chExt cx="3861953" cy="3710603"/>
            </a:xfrm>
          </p:grpSpPr>
          <p:pic>
            <p:nvPicPr>
              <p:cNvPr id="3" name="Kép 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564" b="33720"/>
              <a:stretch/>
            </p:blipFill>
            <p:spPr>
              <a:xfrm>
                <a:off x="520468" y="1899723"/>
                <a:ext cx="3763661" cy="3710603"/>
              </a:xfrm>
              <a:prstGeom prst="rect">
                <a:avLst/>
              </a:prstGeom>
            </p:spPr>
          </p:pic>
          <p:sp>
            <p:nvSpPr>
              <p:cNvPr id="7" name="Téglalap 6"/>
              <p:cNvSpPr/>
              <p:nvPr/>
            </p:nvSpPr>
            <p:spPr>
              <a:xfrm>
                <a:off x="422176" y="4113044"/>
                <a:ext cx="189120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hu-H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Akkreditált munkaadók </a:t>
                </a:r>
                <a:br>
                  <a:rPr lang="hu-H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és védett munkaerőpiac</a:t>
                </a:r>
                <a:endParaRPr lang="hu-H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438313" y="2472036"/>
                <a:ext cx="189120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hu-HU" b="1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Fejlesztő foglalkoztatás</a:t>
                </a:r>
                <a:endParaRPr lang="hu-HU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églalap 14"/>
              <p:cNvSpPr/>
              <p:nvPr/>
            </p:nvSpPr>
            <p:spPr>
              <a:xfrm>
                <a:off x="2370750" y="2465097"/>
                <a:ext cx="189120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hu-HU" b="1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Közfoglal-koztatás</a:t>
                </a:r>
                <a:endParaRPr lang="hu-HU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églalap 9"/>
            <p:cNvSpPr/>
            <p:nvPr/>
          </p:nvSpPr>
          <p:spPr>
            <a:xfrm>
              <a:off x="1422112" y="1360786"/>
              <a:ext cx="1814803" cy="461665"/>
            </a:xfrm>
            <a:prstGeom prst="rect">
              <a:avLst/>
            </a:prstGeom>
            <a:noFill/>
            <a:ln w="28575">
              <a:solidFill>
                <a:srgbClr val="FF7C80"/>
              </a:solidFill>
            </a:ln>
          </p:spPr>
          <p:txBody>
            <a:bodyPr vert="horz" wrap="square">
              <a:spAutoFit/>
            </a:bodyPr>
            <a:lstStyle/>
            <a:p>
              <a:pPr algn="ctr"/>
              <a:r>
                <a:rPr lang="hu-HU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Dimenziók</a:t>
              </a:r>
            </a:p>
          </p:txBody>
        </p:sp>
      </p:grpSp>
      <p:grpSp>
        <p:nvGrpSpPr>
          <p:cNvPr id="28" name="Csoportba foglalás 27" descr="4 cikkes ÉVP logó"/>
          <p:cNvGrpSpPr/>
          <p:nvPr/>
        </p:nvGrpSpPr>
        <p:grpSpPr>
          <a:xfrm>
            <a:off x="4907181" y="1360786"/>
            <a:ext cx="3928364" cy="4186258"/>
            <a:chOff x="4907181" y="1360786"/>
            <a:chExt cx="3928364" cy="4186258"/>
          </a:xfrm>
        </p:grpSpPr>
        <p:grpSp>
          <p:nvGrpSpPr>
            <p:cNvPr id="24" name="Csoportba foglalás 23"/>
            <p:cNvGrpSpPr/>
            <p:nvPr/>
          </p:nvGrpSpPr>
          <p:grpSpPr>
            <a:xfrm>
              <a:off x="4907181" y="1840370"/>
              <a:ext cx="3928364" cy="3706674"/>
              <a:chOff x="4907181" y="1840370"/>
              <a:chExt cx="3928364" cy="3706674"/>
            </a:xfrm>
          </p:grpSpPr>
          <p:pic>
            <p:nvPicPr>
              <p:cNvPr id="6" name="Kép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28" t="33387"/>
              <a:stretch/>
            </p:blipFill>
            <p:spPr>
              <a:xfrm>
                <a:off x="4933873" y="1840370"/>
                <a:ext cx="3731750" cy="3706674"/>
              </a:xfrm>
              <a:prstGeom prst="rect">
                <a:avLst/>
              </a:prstGeom>
            </p:spPr>
          </p:pic>
          <p:sp>
            <p:nvSpPr>
              <p:cNvPr id="4" name="Téglalap 3"/>
              <p:cNvSpPr/>
              <p:nvPr/>
            </p:nvSpPr>
            <p:spPr>
              <a:xfrm>
                <a:off x="5066660" y="2484672"/>
                <a:ext cx="1693332" cy="646331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36000" rIns="3600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Rehabilitációs </a:t>
                </a:r>
                <a:b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Hatóság</a:t>
                </a: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6907209" y="2484671"/>
                <a:ext cx="189120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Akkreditált szolgáltató</a:t>
                </a:r>
                <a:endParaRPr lang="hu-H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églalap 12"/>
              <p:cNvSpPr/>
              <p:nvPr/>
            </p:nvSpPr>
            <p:spPr>
              <a:xfrm>
                <a:off x="4907181" y="4150288"/>
                <a:ext cx="195021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Foglalkozási rehabilitációt segítő </a:t>
                </a:r>
                <a:b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projekt</a:t>
                </a:r>
                <a:endParaRPr lang="hu-H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églalap 15"/>
              <p:cNvSpPr/>
              <p:nvPr/>
            </p:nvSpPr>
            <p:spPr>
              <a:xfrm>
                <a:off x="6857399" y="4264341"/>
                <a:ext cx="197814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Munkaerő-közvetítő </a:t>
                </a:r>
                <a:b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cég</a:t>
                </a:r>
                <a:endParaRPr lang="hu-H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églalap 18"/>
            <p:cNvSpPr/>
            <p:nvPr/>
          </p:nvSpPr>
          <p:spPr>
            <a:xfrm>
              <a:off x="6035971" y="1360786"/>
              <a:ext cx="1642856" cy="461665"/>
            </a:xfrm>
            <a:prstGeom prst="rect">
              <a:avLst/>
            </a:prstGeom>
            <a:ln w="28575">
              <a:solidFill>
                <a:srgbClr val="FF7C80"/>
              </a:solidFill>
            </a:ln>
          </p:spPr>
          <p:txBody>
            <a:bodyPr vert="horz" wrap="square">
              <a:spAutoFit/>
            </a:bodyPr>
            <a:lstStyle/>
            <a:p>
              <a:pPr algn="ctr"/>
              <a:r>
                <a:rPr lang="hu-HU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Eszközök</a:t>
              </a:r>
            </a:p>
          </p:txBody>
        </p:sp>
      </p:grpSp>
      <p:grpSp>
        <p:nvGrpSpPr>
          <p:cNvPr id="25" name="Csoportba foglalás 24" descr="lehetséges kitörési pont: ÉVP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GrpSpPr/>
          <p:nvPr/>
        </p:nvGrpSpPr>
        <p:grpSpPr>
          <a:xfrm>
            <a:off x="1059628" y="5948792"/>
            <a:ext cx="6798834" cy="774993"/>
            <a:chOff x="1422971" y="5836245"/>
            <a:chExt cx="7517538" cy="792000"/>
          </a:xfrm>
        </p:grpSpPr>
        <p:sp>
          <p:nvSpPr>
            <p:cNvPr id="26" name="Téglalap 25"/>
            <p:cNvSpPr/>
            <p:nvPr/>
          </p:nvSpPr>
          <p:spPr>
            <a:xfrm>
              <a:off x="1422971" y="5836245"/>
              <a:ext cx="7517538" cy="792000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  <p:txBody>
            <a:bodyPr vert="horz" wrap="square" anchor="ctr">
              <a:spAutoFit/>
            </a:bodyPr>
            <a:lstStyle/>
            <a:p>
              <a:r>
                <a:rPr lang="hu-HU" sz="2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Lehetséges kitörési pont:</a:t>
              </a:r>
            </a:p>
          </p:txBody>
        </p:sp>
        <p:grpSp>
          <p:nvGrpSpPr>
            <p:cNvPr id="12" name="Csoportba foglalás 11"/>
            <p:cNvGrpSpPr/>
            <p:nvPr/>
          </p:nvGrpSpPr>
          <p:grpSpPr>
            <a:xfrm>
              <a:off x="5295829" y="5920860"/>
              <a:ext cx="3450866" cy="632608"/>
              <a:chOff x="4504241" y="5762222"/>
              <a:chExt cx="4147236" cy="786147"/>
            </a:xfrm>
          </p:grpSpPr>
          <p:pic>
            <p:nvPicPr>
              <p:cNvPr id="9" name="Picture 2" descr="Érték vagy! Portá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4241" y="5762222"/>
                <a:ext cx="2756088" cy="753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Kép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96766" y="5926355"/>
                <a:ext cx="1454711" cy="622014"/>
              </a:xfrm>
              <a:prstGeom prst="rect">
                <a:avLst/>
              </a:prstGeom>
            </p:spPr>
          </p:pic>
        </p:grpSp>
      </p:grpSp>
      <p:sp>
        <p:nvSpPr>
          <p:cNvPr id="30" name="Szövegdoboz 29">
            <a:extLst>
              <a:ext uri="{FF2B5EF4-FFF2-40B4-BE49-F238E27FC236}">
                <a16:creationId xmlns:a16="http://schemas.microsoft.com/office/drawing/2014/main" xmlns="" id="{9AC0FD40-ADE4-429C-BB0C-7C8DF8E9CB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2618779" y="4125841"/>
            <a:ext cx="1457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b="1" dirty="0">
                <a:latin typeface="Arial" panose="020B0604020202020204" pitchFamily="34" charset="0"/>
              </a:rPr>
              <a:t>Elsődleges, nyílt </a:t>
            </a:r>
            <a:br>
              <a:rPr lang="hu-HU" b="1" dirty="0">
                <a:latin typeface="Arial" panose="020B0604020202020204" pitchFamily="34" charset="0"/>
              </a:rPr>
            </a:br>
            <a:r>
              <a:rPr lang="hu-HU" b="1" dirty="0">
                <a:latin typeface="Arial" panose="020B0604020202020204" pitchFamily="34" charset="0"/>
              </a:rPr>
              <a:t>munkaerő-piac</a:t>
            </a:r>
          </a:p>
        </p:txBody>
      </p:sp>
    </p:spTree>
    <p:extLst>
      <p:ext uri="{BB962C8B-B14F-4D97-AF65-F5344CB8AC3E}">
        <p14:creationId xmlns:p14="http://schemas.microsoft.com/office/powerpoint/2010/main" val="414469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ím 1">
            <a:extLst>
              <a:ext uri="{FF2B5EF4-FFF2-40B4-BE49-F238E27FC236}">
                <a16:creationId xmlns:a16="http://schemas.microsoft.com/office/drawing/2014/main" xmlns="" id="{10077837-4111-4BC9-9521-F85A7917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16" y="283694"/>
            <a:ext cx="7158013" cy="5875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hu-H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hu-HU" sz="28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foglalkozási rehabilitáció lépcsőzetes megvalósítási logikája </a:t>
            </a:r>
          </a:p>
        </p:txBody>
      </p:sp>
      <p:graphicFrame>
        <p:nvGraphicFramePr>
          <p:cNvPr id="23" name="Diagram 22" descr="Lépcsőzetes ábra jobbra mutató nyíllal"/>
          <p:cNvGraphicFramePr/>
          <p:nvPr>
            <p:extLst>
              <p:ext uri="{D42A27DB-BD31-4B8C-83A1-F6EECF244321}">
                <p14:modId xmlns:p14="http://schemas.microsoft.com/office/powerpoint/2010/main" val="1981935748"/>
              </p:ext>
            </p:extLst>
          </p:nvPr>
        </p:nvGraphicFramePr>
        <p:xfrm>
          <a:off x="2151466" y="645459"/>
          <a:ext cx="6077774" cy="7289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Szaggatott nyíl jobbra 17"/>
          <p:cNvSpPr/>
          <p:nvPr/>
        </p:nvSpPr>
        <p:spPr>
          <a:xfrm>
            <a:off x="762511" y="1497660"/>
            <a:ext cx="7097094" cy="1358666"/>
          </a:xfrm>
          <a:prstGeom prst="stripedRightArrow">
            <a:avLst/>
          </a:prstGeom>
          <a:ln cmpd="tri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„Megfelelő embert, a megfelelő helyre”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Átellenes sarkain kerekített téglalap 23"/>
          <p:cNvSpPr/>
          <p:nvPr/>
        </p:nvSpPr>
        <p:spPr>
          <a:xfrm>
            <a:off x="112350" y="4772013"/>
            <a:ext cx="1892125" cy="171722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Inaktivitás</a:t>
            </a:r>
            <a:endParaRPr lang="hu-H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Kép 18" descr="Fejlesztő foglalkoztatás"/>
          <p:cNvPicPr>
            <a:picLocks noChangeAspect="1"/>
          </p:cNvPicPr>
          <p:nvPr/>
        </p:nvPicPr>
        <p:blipFill rotWithShape="1">
          <a:blip r:embed="rId11"/>
          <a:srcRect l="1899" t="4337" r="52587" b="2696"/>
          <a:stretch/>
        </p:blipFill>
        <p:spPr>
          <a:xfrm>
            <a:off x="2311843" y="4546978"/>
            <a:ext cx="1392199" cy="1376289"/>
          </a:xfrm>
          <a:prstGeom prst="rect">
            <a:avLst/>
          </a:prstGeom>
        </p:spPr>
      </p:pic>
      <p:pic>
        <p:nvPicPr>
          <p:cNvPr id="22" name="Kép 21" descr="Közfoglalkoztatás"/>
          <p:cNvPicPr>
            <a:picLocks noChangeAspect="1"/>
          </p:cNvPicPr>
          <p:nvPr/>
        </p:nvPicPr>
        <p:blipFill rotWithShape="1">
          <a:blip r:embed="rId11"/>
          <a:srcRect l="52541" t="4548" r="3391" b="2486"/>
          <a:stretch/>
        </p:blipFill>
        <p:spPr>
          <a:xfrm>
            <a:off x="3883308" y="4168761"/>
            <a:ext cx="1312335" cy="1343395"/>
          </a:xfrm>
          <a:prstGeom prst="rect">
            <a:avLst/>
          </a:prstGeom>
        </p:spPr>
      </p:pic>
      <p:pic>
        <p:nvPicPr>
          <p:cNvPr id="5" name="Kép 4" descr="Akkreditált munkaadók és védett munkaerőpiac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4909" y="3738585"/>
            <a:ext cx="1439531" cy="1407776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xmlns="" id="{6DEC0535-2246-4EA5-BAB6-8739A56721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3706" y="3299468"/>
            <a:ext cx="1539627" cy="1481418"/>
            <a:chOff x="7113770" y="3205589"/>
            <a:chExt cx="1579380" cy="1596218"/>
          </a:xfrm>
        </p:grpSpPr>
        <p:graphicFrame>
          <p:nvGraphicFramePr>
            <p:cNvPr id="14" name="Objektum 13">
              <a:extLst>
                <a:ext uri="{FF2B5EF4-FFF2-40B4-BE49-F238E27FC236}">
                  <a16:creationId xmlns:a16="http://schemas.microsoft.com/office/drawing/2014/main" xmlns="" id="{CE449898-B68C-45CA-BCE8-69C874334F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8646888"/>
                </p:ext>
              </p:extLst>
            </p:nvPr>
          </p:nvGraphicFramePr>
          <p:xfrm>
            <a:off x="7113770" y="3205589"/>
            <a:ext cx="1579380" cy="1596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r:id="rId13" imgW="679680" imgH="661320" progId="">
                    <p:embed/>
                  </p:oleObj>
                </mc:Choice>
                <mc:Fallback>
                  <p:oleObj r:id="rId13" imgW="679680" imgH="661320" progId="">
                    <p:embed/>
                    <p:pic>
                      <p:nvPicPr>
                        <p:cNvPr id="14" name="Objektum 13">
                          <a:extLst>
                            <a:ext uri="{FF2B5EF4-FFF2-40B4-BE49-F238E27FC236}">
                              <a16:creationId xmlns:a16="http://schemas.microsoft.com/office/drawing/2014/main" xmlns="" id="{CE449898-B68C-45CA-BCE8-69C874334FF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113770" y="3205589"/>
                          <a:ext cx="1579380" cy="15962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xmlns="" id="{2E64260D-1E1C-43A4-B51E-7A1E32F4DF4C}"/>
                </a:ext>
              </a:extLst>
            </p:cNvPr>
            <p:cNvSpPr txBox="1"/>
            <p:nvPr/>
          </p:nvSpPr>
          <p:spPr>
            <a:xfrm>
              <a:off x="7184305" y="3605745"/>
              <a:ext cx="1438307" cy="795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hu-HU" sz="1400" b="1" dirty="0">
                  <a:latin typeface="Arial" panose="020B0604020202020204" pitchFamily="34" charset="0"/>
                </a:rPr>
                <a:t>Elsődleges, nyílt munka-erőpiac</a:t>
              </a:r>
            </a:p>
          </p:txBody>
        </p:sp>
      </p:grpSp>
      <p:pic>
        <p:nvPicPr>
          <p:cNvPr id="30" name="Picture 2" descr="Érték vagy! Portál">
            <a:extLst>
              <a:ext uri="{FF2B5EF4-FFF2-40B4-BE49-F238E27FC236}">
                <a16:creationId xmlns:a16="http://schemas.microsoft.com/office/drawing/2014/main" xmlns="" id="{3F21AFB4-7397-4ECB-BE27-721572735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9"/>
          <a:stretch/>
        </p:blipFill>
        <p:spPr bwMode="auto">
          <a:xfrm>
            <a:off x="4392645" y="5868542"/>
            <a:ext cx="797708" cy="82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yíl: szaggatott, jobbra mutató 3" descr="jobbra mutató nyíl">
            <a:extLst>
              <a:ext uri="{FF2B5EF4-FFF2-40B4-BE49-F238E27FC236}">
                <a16:creationId xmlns:a16="http://schemas.microsoft.com/office/drawing/2014/main" xmlns="" id="{8BAB1220-BB85-4B33-A9B6-B0B962D5EB7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/>
          <p:nvPr/>
        </p:nvSpPr>
        <p:spPr>
          <a:xfrm>
            <a:off x="5344290" y="6052345"/>
            <a:ext cx="360504" cy="5219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6BD4D4E1-7C19-400A-9D74-F098DFC2DEE0}"/>
              </a:ext>
            </a:extLst>
          </p:cNvPr>
          <p:cNvSpPr txBox="1"/>
          <p:nvPr/>
        </p:nvSpPr>
        <p:spPr>
          <a:xfrm>
            <a:off x="5511229" y="5821774"/>
            <a:ext cx="3750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MMK állásinformációkhoz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történő hozzáférés növelése </a:t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és a transzparencia javítása 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xmlns="" id="{41697D6B-0243-4510-9FBD-7919BCA896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190104" y="5721944"/>
            <a:ext cx="4910865" cy="1102647"/>
          </a:xfrm>
          <a:prstGeom prst="round2DiagRect">
            <a:avLst>
              <a:gd name="adj1" fmla="val 27123"/>
              <a:gd name="adj2" fmla="val 0"/>
            </a:avLst>
          </a:prstGeom>
          <a:noFill/>
          <a:ln w="190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9167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>
            <a:extLst>
              <a:ext uri="{FF2B5EF4-FFF2-40B4-BE49-F238E27FC236}">
                <a16:creationId xmlns:a16="http://schemas.microsoft.com/office/drawing/2014/main" xmlns="" id="{B40D3EE3-F435-45C5-9C61-4818004695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4398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/>
              </a:rPr>
              <a:t>Szakmai tartalmak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2616745" y="720916"/>
            <a:ext cx="3403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hu-HU" sz="2000" b="1" dirty="0">
                <a:solidFill>
                  <a:schemeClr val="bg1"/>
                </a:solidFill>
                <a:highlight>
                  <a:srgbClr val="808080"/>
                </a:highlight>
                <a:latin typeface="Arial"/>
                <a:ea typeface="Calibri" panose="020F0502020204030204" pitchFamily="34" charset="0"/>
                <a:cs typeface="Times New Roman"/>
              </a:rPr>
              <a:t>Munkaadók</a:t>
            </a:r>
          </a:p>
        </p:txBody>
      </p:sp>
      <p:grpSp>
        <p:nvGrpSpPr>
          <p:cNvPr id="8" name="Csoportba foglalás 7" descr="Munkaadói oldal tartalmai kiskártyákon">
            <a:extLst>
              <a:ext uri="{FF2B5EF4-FFF2-40B4-BE49-F238E27FC236}">
                <a16:creationId xmlns:a16="http://schemas.microsoft.com/office/drawing/2014/main" xmlns="" id="{3109208B-02B9-46D5-BDD5-190F573B978F}"/>
              </a:ext>
            </a:extLst>
          </p:cNvPr>
          <p:cNvGrpSpPr/>
          <p:nvPr/>
        </p:nvGrpSpPr>
        <p:grpSpPr>
          <a:xfrm>
            <a:off x="-5379" y="1268987"/>
            <a:ext cx="9155267" cy="6048975"/>
            <a:chOff x="-5379" y="1268987"/>
            <a:chExt cx="9155267" cy="6048975"/>
          </a:xfrm>
        </p:grpSpPr>
        <p:sp>
          <p:nvSpPr>
            <p:cNvPr id="10" name="Téglalap 9" descr="Munkaadói oldal szakmai tartalmai">
              <a:extLst>
                <a:ext uri="{FF2B5EF4-FFF2-40B4-BE49-F238E27FC236}">
                  <a16:creationId xmlns:a16="http://schemas.microsoft.com/office/drawing/2014/main" xmlns="" id="{371D77E0-18C3-488F-A6CF-D3FB495B5B94}"/>
                </a:ext>
              </a:extLst>
            </p:cNvPr>
            <p:cNvSpPr/>
            <p:nvPr/>
          </p:nvSpPr>
          <p:spPr>
            <a:xfrm>
              <a:off x="-5379" y="1268987"/>
              <a:ext cx="9155267" cy="6048975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" name="Kép 2" descr="Toborzási és interjútechnikák kiskártyái">
              <a:extLst>
                <a:ext uri="{FF2B5EF4-FFF2-40B4-BE49-F238E27FC236}">
                  <a16:creationId xmlns:a16="http://schemas.microsoft.com/office/drawing/2014/main" xmlns="" id="{510D90D3-DAFD-4201-806F-EBCE48B91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722" y="2962747"/>
              <a:ext cx="8197328" cy="3952377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xmlns="" id="{A6FA04AB-3813-47F0-BAEF-B2B2CDF28A9B}"/>
                </a:ext>
              </a:extLst>
            </p:cNvPr>
            <p:cNvGrpSpPr/>
            <p:nvPr/>
          </p:nvGrpSpPr>
          <p:grpSpPr>
            <a:xfrm>
              <a:off x="69154" y="1271806"/>
              <a:ext cx="9026438" cy="1665585"/>
              <a:chOff x="69154" y="1271806"/>
              <a:chExt cx="9026438" cy="1665585"/>
            </a:xfrm>
          </p:grpSpPr>
          <p:pic>
            <p:nvPicPr>
              <p:cNvPr id="9" name="Kép 8">
                <a:extLst>
                  <a:ext uri="{FF2B5EF4-FFF2-40B4-BE49-F238E27FC236}">
                    <a16:creationId xmlns:a16="http://schemas.microsoft.com/office/drawing/2014/main" xmlns="" id="{7CBE12BC-3E65-4D96-9C97-8A0A56F0C26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25" t="411" r="33093" b="3687"/>
              <a:stretch/>
            </p:blipFill>
            <p:spPr>
              <a:xfrm>
                <a:off x="69154" y="1276613"/>
                <a:ext cx="4517712" cy="166077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" name="Kép 5">
                <a:extLst>
                  <a:ext uri="{FF2B5EF4-FFF2-40B4-BE49-F238E27FC236}">
                    <a16:creationId xmlns:a16="http://schemas.microsoft.com/office/drawing/2014/main" xmlns="" id="{F7ABF65A-311E-4C6C-BD4C-06028C5537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580"/>
              <a:stretch/>
            </p:blipFill>
            <p:spPr>
              <a:xfrm>
                <a:off x="4518213" y="1271806"/>
                <a:ext cx="4577379" cy="1665585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930367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29767</TotalTime>
  <Words>1220</Words>
  <Application>Microsoft Office PowerPoint</Application>
  <PresentationFormat>Diavetítés a képernyőre (4:3 oldalarány)</PresentationFormat>
  <Paragraphs>367</Paragraphs>
  <Slides>32</Slides>
  <Notes>27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32</vt:i4>
      </vt:variant>
    </vt:vector>
  </HeadingPairs>
  <TitlesOfParts>
    <vt:vector size="43" baseType="lpstr">
      <vt:lpstr>Wingdings</vt:lpstr>
      <vt:lpstr>Arial Black</vt:lpstr>
      <vt:lpstr>Calibri</vt:lpstr>
      <vt:lpstr>Verdana</vt:lpstr>
      <vt:lpstr>Times New Roman</vt:lpstr>
      <vt:lpstr>Baloo 2</vt:lpstr>
      <vt:lpstr>Baloo Bhai 2</vt:lpstr>
      <vt:lpstr>Arial</vt:lpstr>
      <vt:lpstr>Baloo Bhai 2 SemiBold</vt:lpstr>
      <vt:lpstr>Calibri Light</vt:lpstr>
      <vt:lpstr>Office-téma</vt:lpstr>
      <vt:lpstr>ÉRTÉK VAGY! PORTÁL</vt:lpstr>
      <vt:lpstr>www.ertekvagy.hu</vt:lpstr>
      <vt:lpstr>INNOVATÍV REHABILITÁCIÓS  ÁLLÁSPORTÁL ÉS TUDÁSBÁZIS</vt:lpstr>
      <vt:lpstr>Az Érték Vagy! Portál a Belügyminisztérium Gondoskodáspolitikáért Felelős Államtitkársága által indított Érték Vagy! Program, illetve az NSZI által megvalósított EFOP-1.9.3-VEKOP-17 kiemelt projekt keretében, Európai Uniós támogatás társfinanszírozásával jött létre 2021-ben:</vt:lpstr>
      <vt:lpstr>Az Érték Vagy! Portál kialakításának céljai</vt:lpstr>
      <vt:lpstr>Az Érték Vagy! Portál kialakításának okai</vt:lpstr>
      <vt:lpstr>A foglalkozási rehabilitáció  dimenziói és eszközrendszere</vt:lpstr>
      <vt:lpstr>3. A foglalkozási rehabilitáció lépcsőzetes megvalósítási logikája </vt:lpstr>
      <vt:lpstr>Szakmai tartalmak</vt:lpstr>
      <vt:lpstr>Hírek, tartalomgyártás</vt:lpstr>
      <vt:lpstr>Az Érték Vagy! Portál fő funkciója</vt:lpstr>
      <vt:lpstr>Álláskeresői regisztráció</vt:lpstr>
      <vt:lpstr>Álláskeresői Profil</vt:lpstr>
      <vt:lpstr>Álláskeresői Profil</vt:lpstr>
      <vt:lpstr>Publikus Profil (felhasználói engedély esetén)</vt:lpstr>
      <vt:lpstr>Munkaadói regisztráció</vt:lpstr>
      <vt:lpstr>Munkaadói Profil</vt:lpstr>
      <vt:lpstr>Állásajánlat</vt:lpstr>
      <vt:lpstr>ONLINE mentori tevékenység</vt:lpstr>
      <vt:lpstr>A foglalkozási rehabilitációs folyamat - a kudarctól a megoldásig - </vt:lpstr>
      <vt:lpstr>Mentori szerepkör és  Portál használat</vt:lpstr>
      <vt:lpstr>KAPCSOLATTEREMTÉS Állásajánlatok és MMK álláskeresők profiljainak illesztése </vt:lpstr>
      <vt:lpstr>Álláskeresés (Személyre szabott álláslista)</vt:lpstr>
      <vt:lpstr>Pályázat benyújtása</vt:lpstr>
      <vt:lpstr>Intelligens rehabilitációs álláskereső platform</vt:lpstr>
      <vt:lpstr>MUNKAKÖRSEGÉD</vt:lpstr>
      <vt:lpstr>MUNKAKÖRSEGÉD</vt:lpstr>
      <vt:lpstr>MUNKAKÖRSEGÉD</vt:lpstr>
      <vt:lpstr>Alkalmazások és innovációk</vt:lpstr>
      <vt:lpstr>Alkalmazások és innovációk</vt:lpstr>
      <vt:lpstr>Digitális foglalkozási rehabilitáció?</vt:lpstr>
      <vt:lpstr>Köszönöm A  Megtisztelő 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Daczi Peter</dc:creator>
  <cp:lastModifiedBy>Daczi Péter</cp:lastModifiedBy>
  <cp:revision>1259</cp:revision>
  <cp:lastPrinted>2017-03-30T07:23:22Z</cp:lastPrinted>
  <dcterms:created xsi:type="dcterms:W3CDTF">2014-08-27T10:06:24Z</dcterms:created>
  <dcterms:modified xsi:type="dcterms:W3CDTF">2023-01-25T12:39:05Z</dcterms:modified>
</cp:coreProperties>
</file>